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6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7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8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9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10.xml" ContentType="application/vnd.openxmlformats-officedocument.presentationml.notesSlide+xml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embeddings/oleObject177.bin" ContentType="application/vnd.openxmlformats-officedocument.oleObject"/>
  <Override PartName="/ppt/embeddings/oleObject178.bin" ContentType="application/vnd.openxmlformats-officedocument.oleObject"/>
  <Override PartName="/ppt/embeddings/oleObject179.bin" ContentType="application/vnd.openxmlformats-officedocument.oleObject"/>
  <Override PartName="/ppt/embeddings/oleObject180.bin" ContentType="application/vnd.openxmlformats-officedocument.oleObject"/>
  <Override PartName="/ppt/embeddings/oleObject181.bin" ContentType="application/vnd.openxmlformats-officedocument.oleObject"/>
  <Override PartName="/ppt/embeddings/oleObject182.bin" ContentType="application/vnd.openxmlformats-officedocument.oleObject"/>
  <Override PartName="/ppt/embeddings/oleObject183.bin" ContentType="application/vnd.openxmlformats-officedocument.oleObject"/>
  <Override PartName="/ppt/embeddings/oleObject184.bin" ContentType="application/vnd.openxmlformats-officedocument.oleObject"/>
  <Override PartName="/ppt/embeddings/oleObject185.bin" ContentType="application/vnd.openxmlformats-officedocument.oleObject"/>
  <Override PartName="/ppt/embeddings/oleObject186.bin" ContentType="application/vnd.openxmlformats-officedocument.oleObject"/>
  <Override PartName="/ppt/embeddings/oleObject187.bin" ContentType="application/vnd.openxmlformats-officedocument.oleObject"/>
  <Override PartName="/ppt/embeddings/oleObject188.bin" ContentType="application/vnd.openxmlformats-officedocument.oleObject"/>
  <Override PartName="/ppt/embeddings/oleObject189.bin" ContentType="application/vnd.openxmlformats-officedocument.oleObject"/>
  <Override PartName="/ppt/embeddings/oleObject190.bin" ContentType="application/vnd.openxmlformats-officedocument.oleObject"/>
  <Override PartName="/ppt/embeddings/oleObject191.bin" ContentType="application/vnd.openxmlformats-officedocument.oleObject"/>
  <Override PartName="/ppt/embeddings/oleObject192.bin" ContentType="application/vnd.openxmlformats-officedocument.oleObject"/>
  <Override PartName="/ppt/embeddings/oleObject193.bin" ContentType="application/vnd.openxmlformats-officedocument.oleObject"/>
  <Override PartName="/ppt/embeddings/oleObject194.bin" ContentType="application/vnd.openxmlformats-officedocument.oleObject"/>
  <Override PartName="/ppt/embeddings/oleObject195.bin" ContentType="application/vnd.openxmlformats-officedocument.oleObject"/>
  <Override PartName="/ppt/embeddings/oleObject196.bin" ContentType="application/vnd.openxmlformats-officedocument.oleObject"/>
  <Override PartName="/ppt/embeddings/oleObject197.bin" ContentType="application/vnd.openxmlformats-officedocument.oleObject"/>
  <Override PartName="/ppt/embeddings/oleObject198.bin" ContentType="application/vnd.openxmlformats-officedocument.oleObject"/>
  <Override PartName="/ppt/embeddings/oleObject199.bin" ContentType="application/vnd.openxmlformats-officedocument.oleObject"/>
  <Override PartName="/ppt/embeddings/oleObject200.bin" ContentType="application/vnd.openxmlformats-officedocument.oleObject"/>
  <Override PartName="/ppt/embeddings/oleObject201.bin" ContentType="application/vnd.openxmlformats-officedocument.oleObject"/>
  <Override PartName="/ppt/embeddings/oleObject202.bin" ContentType="application/vnd.openxmlformats-officedocument.oleObject"/>
  <Override PartName="/ppt/embeddings/oleObject203.bin" ContentType="application/vnd.openxmlformats-officedocument.oleObject"/>
  <Override PartName="/ppt/embeddings/oleObject204.bin" ContentType="application/vnd.openxmlformats-officedocument.oleObject"/>
  <Override PartName="/ppt/embeddings/oleObject205.bin" ContentType="application/vnd.openxmlformats-officedocument.oleObject"/>
  <Override PartName="/ppt/embeddings/oleObject206.bin" ContentType="application/vnd.openxmlformats-officedocument.oleObject"/>
  <Override PartName="/ppt/embeddings/oleObject207.bin" ContentType="application/vnd.openxmlformats-officedocument.oleObject"/>
  <Override PartName="/ppt/embeddings/oleObject208.bin" ContentType="application/vnd.openxmlformats-officedocument.oleObject"/>
  <Override PartName="/ppt/embeddings/oleObject209.bin" ContentType="application/vnd.openxmlformats-officedocument.oleObject"/>
  <Override PartName="/ppt/embeddings/oleObject210.bin" ContentType="application/vnd.openxmlformats-officedocument.oleObject"/>
  <Override PartName="/ppt/embeddings/oleObject211.bin" ContentType="application/vnd.openxmlformats-officedocument.oleObject"/>
  <Override PartName="/ppt/embeddings/oleObject212.bin" ContentType="application/vnd.openxmlformats-officedocument.oleObject"/>
  <Override PartName="/ppt/embeddings/oleObject213.bin" ContentType="application/vnd.openxmlformats-officedocument.oleObject"/>
  <Override PartName="/ppt/embeddings/oleObject214.bin" ContentType="application/vnd.openxmlformats-officedocument.oleObject"/>
  <Override PartName="/ppt/embeddings/oleObject215.bin" ContentType="application/vnd.openxmlformats-officedocument.oleObject"/>
  <Override PartName="/ppt/embeddings/oleObject216.bin" ContentType="application/vnd.openxmlformats-officedocument.oleObject"/>
  <Override PartName="/ppt/embeddings/oleObject217.bin" ContentType="application/vnd.openxmlformats-officedocument.oleObject"/>
  <Override PartName="/ppt/embeddings/oleObject218.bin" ContentType="application/vnd.openxmlformats-officedocument.oleObject"/>
  <Override PartName="/ppt/embeddings/oleObject219.bin" ContentType="application/vnd.openxmlformats-officedocument.oleObject"/>
  <Override PartName="/ppt/embeddings/oleObject220.bin" ContentType="application/vnd.openxmlformats-officedocument.oleObject"/>
  <Override PartName="/ppt/embeddings/oleObject221.bin" ContentType="application/vnd.openxmlformats-officedocument.oleObject"/>
  <Override PartName="/ppt/embeddings/oleObject222.bin" ContentType="application/vnd.openxmlformats-officedocument.oleObject"/>
  <Override PartName="/ppt/embeddings/oleObject223.bin" ContentType="application/vnd.openxmlformats-officedocument.oleObject"/>
  <Override PartName="/ppt/embeddings/oleObject224.bin" ContentType="application/vnd.openxmlformats-officedocument.oleObject"/>
  <Override PartName="/ppt/embeddings/oleObject225.bin" ContentType="application/vnd.openxmlformats-officedocument.oleObject"/>
  <Override PartName="/ppt/embeddings/oleObject226.bin" ContentType="application/vnd.openxmlformats-officedocument.oleObject"/>
  <Override PartName="/ppt/embeddings/oleObject227.bin" ContentType="application/vnd.openxmlformats-officedocument.oleObject"/>
  <Override PartName="/ppt/embeddings/oleObject228.bin" ContentType="application/vnd.openxmlformats-officedocument.oleObject"/>
  <Override PartName="/ppt/embeddings/oleObject229.bin" ContentType="application/vnd.openxmlformats-officedocument.oleObject"/>
  <Override PartName="/ppt/embeddings/oleObject230.bin" ContentType="application/vnd.openxmlformats-officedocument.oleObject"/>
  <Override PartName="/ppt/embeddings/oleObject231.bin" ContentType="application/vnd.openxmlformats-officedocument.oleObject"/>
  <Override PartName="/ppt/embeddings/oleObject232.bin" ContentType="application/vnd.openxmlformats-officedocument.oleObject"/>
  <Override PartName="/ppt/embeddings/oleObject233.bin" ContentType="application/vnd.openxmlformats-officedocument.oleObject"/>
  <Override PartName="/ppt/embeddings/oleObject234.bin" ContentType="application/vnd.openxmlformats-officedocument.oleObject"/>
  <Override PartName="/ppt/embeddings/oleObject235.bin" ContentType="application/vnd.openxmlformats-officedocument.oleObject"/>
  <Override PartName="/ppt/embeddings/oleObject236.bin" ContentType="application/vnd.openxmlformats-officedocument.oleObject"/>
  <Override PartName="/ppt/embeddings/oleObject237.bin" ContentType="application/vnd.openxmlformats-officedocument.oleObject"/>
  <Override PartName="/ppt/embeddings/oleObject238.bin" ContentType="application/vnd.openxmlformats-officedocument.oleObject"/>
  <Override PartName="/ppt/embeddings/oleObject239.bin" ContentType="application/vnd.openxmlformats-officedocument.oleObject"/>
  <Override PartName="/ppt/embeddings/oleObject240.bin" ContentType="application/vnd.openxmlformats-officedocument.oleObject"/>
  <Override PartName="/ppt/embeddings/oleObject241.bin" ContentType="application/vnd.openxmlformats-officedocument.oleObject"/>
  <Override PartName="/ppt/embeddings/oleObject242.bin" ContentType="application/vnd.openxmlformats-officedocument.oleObject"/>
  <Override PartName="/ppt/embeddings/oleObject243.bin" ContentType="application/vnd.openxmlformats-officedocument.oleObject"/>
  <Override PartName="/ppt/embeddings/oleObject244.bin" ContentType="application/vnd.openxmlformats-officedocument.oleObject"/>
  <Override PartName="/ppt/embeddings/oleObject245.bin" ContentType="application/vnd.openxmlformats-officedocument.oleObject"/>
  <Override PartName="/ppt/embeddings/oleObject246.bin" ContentType="application/vnd.openxmlformats-officedocument.oleObject"/>
  <Override PartName="/ppt/embeddings/oleObject247.bin" ContentType="application/vnd.openxmlformats-officedocument.oleObject"/>
  <Override PartName="/ppt/embeddings/oleObject248.bin" ContentType="application/vnd.openxmlformats-officedocument.oleObject"/>
  <Override PartName="/ppt/embeddings/oleObject249.bin" ContentType="application/vnd.openxmlformats-officedocument.oleObject"/>
  <Override PartName="/ppt/embeddings/oleObject250.bin" ContentType="application/vnd.openxmlformats-officedocument.oleObject"/>
  <Override PartName="/ppt/embeddings/oleObject251.bin" ContentType="application/vnd.openxmlformats-officedocument.oleObject"/>
  <Override PartName="/ppt/embeddings/oleObject252.bin" ContentType="application/vnd.openxmlformats-officedocument.oleObject"/>
  <Override PartName="/ppt/embeddings/oleObject253.bin" ContentType="application/vnd.openxmlformats-officedocument.oleObject"/>
  <Override PartName="/ppt/embeddings/oleObject254.bin" ContentType="application/vnd.openxmlformats-officedocument.oleObject"/>
  <Override PartName="/ppt/embeddings/oleObject255.bin" ContentType="application/vnd.openxmlformats-officedocument.oleObject"/>
  <Override PartName="/ppt/embeddings/oleObject256.bin" ContentType="application/vnd.openxmlformats-officedocument.oleObject"/>
  <Override PartName="/ppt/embeddings/oleObject257.bin" ContentType="application/vnd.openxmlformats-officedocument.oleObject"/>
  <Override PartName="/ppt/embeddings/oleObject258.bin" ContentType="application/vnd.openxmlformats-officedocument.oleObject"/>
  <Override PartName="/ppt/embeddings/oleObject259.bin" ContentType="application/vnd.openxmlformats-officedocument.oleObject"/>
  <Override PartName="/ppt/embeddings/oleObject260.bin" ContentType="application/vnd.openxmlformats-officedocument.oleObject"/>
  <Override PartName="/ppt/embeddings/oleObject261.bin" ContentType="application/vnd.openxmlformats-officedocument.oleObject"/>
  <Override PartName="/ppt/embeddings/oleObject262.bin" ContentType="application/vnd.openxmlformats-officedocument.oleObject"/>
  <Override PartName="/ppt/embeddings/oleObject263.bin" ContentType="application/vnd.openxmlformats-officedocument.oleObject"/>
  <Override PartName="/ppt/embeddings/oleObject264.bin" ContentType="application/vnd.openxmlformats-officedocument.oleObject"/>
  <Override PartName="/ppt/embeddings/oleObject265.bin" ContentType="application/vnd.openxmlformats-officedocument.oleObject"/>
  <Override PartName="/ppt/embeddings/oleObject266.bin" ContentType="application/vnd.openxmlformats-officedocument.oleObject"/>
  <Override PartName="/ppt/embeddings/oleObject267.bin" ContentType="application/vnd.openxmlformats-officedocument.oleObject"/>
  <Override PartName="/ppt/embeddings/oleObject268.bin" ContentType="application/vnd.openxmlformats-officedocument.oleObject"/>
  <Override PartName="/ppt/embeddings/oleObject269.bin" ContentType="application/vnd.openxmlformats-officedocument.oleObject"/>
  <Override PartName="/ppt/embeddings/oleObject270.bin" ContentType="application/vnd.openxmlformats-officedocument.oleObject"/>
  <Override PartName="/ppt/embeddings/oleObject271.bin" ContentType="application/vnd.openxmlformats-officedocument.oleObject"/>
  <Override PartName="/ppt/embeddings/oleObject272.bin" ContentType="application/vnd.openxmlformats-officedocument.oleObject"/>
  <Override PartName="/ppt/embeddings/oleObject273.bin" ContentType="application/vnd.openxmlformats-officedocument.oleObject"/>
  <Override PartName="/ppt/embeddings/oleObject274.bin" ContentType="application/vnd.openxmlformats-officedocument.oleObject"/>
  <Override PartName="/ppt/embeddings/oleObject275.bin" ContentType="application/vnd.openxmlformats-officedocument.oleObject"/>
  <Override PartName="/ppt/embeddings/oleObject276.bin" ContentType="application/vnd.openxmlformats-officedocument.oleObject"/>
  <Override PartName="/ppt/embeddings/oleObject277.bin" ContentType="application/vnd.openxmlformats-officedocument.oleObject"/>
  <Override PartName="/ppt/embeddings/oleObject278.bin" ContentType="application/vnd.openxmlformats-officedocument.oleObject"/>
  <Override PartName="/ppt/embeddings/oleObject279.bin" ContentType="application/vnd.openxmlformats-officedocument.oleObject"/>
  <Override PartName="/ppt/embeddings/oleObject280.bin" ContentType="application/vnd.openxmlformats-officedocument.oleObject"/>
  <Override PartName="/ppt/embeddings/oleObject281.bin" ContentType="application/vnd.openxmlformats-officedocument.oleObject"/>
  <Override PartName="/ppt/embeddings/oleObject282.bin" ContentType="application/vnd.openxmlformats-officedocument.oleObject"/>
  <Override PartName="/ppt/embeddings/oleObject283.bin" ContentType="application/vnd.openxmlformats-officedocument.oleObject"/>
  <Override PartName="/ppt/embeddings/oleObject284.bin" ContentType="application/vnd.openxmlformats-officedocument.oleObject"/>
  <Override PartName="/ppt/embeddings/oleObject285.bin" ContentType="application/vnd.openxmlformats-officedocument.oleObject"/>
  <Override PartName="/ppt/embeddings/oleObject286.bin" ContentType="application/vnd.openxmlformats-officedocument.oleObject"/>
  <Override PartName="/ppt/embeddings/oleObject287.bin" ContentType="application/vnd.openxmlformats-officedocument.oleObject"/>
  <Override PartName="/ppt/embeddings/oleObject288.bin" ContentType="application/vnd.openxmlformats-officedocument.oleObject"/>
  <Override PartName="/ppt/embeddings/oleObject289.bin" ContentType="application/vnd.openxmlformats-officedocument.oleObject"/>
  <Override PartName="/ppt/embeddings/oleObject290.bin" ContentType="application/vnd.openxmlformats-officedocument.oleObject"/>
  <Override PartName="/ppt/embeddings/oleObject291.bin" ContentType="application/vnd.openxmlformats-officedocument.oleObject"/>
  <Override PartName="/ppt/embeddings/oleObject292.bin" ContentType="application/vnd.openxmlformats-officedocument.oleObject"/>
  <Override PartName="/ppt/embeddings/oleObject293.bin" ContentType="application/vnd.openxmlformats-officedocument.oleObject"/>
  <Override PartName="/ppt/embeddings/oleObject294.bin" ContentType="application/vnd.openxmlformats-officedocument.oleObject"/>
  <Override PartName="/ppt/embeddings/oleObject295.bin" ContentType="application/vnd.openxmlformats-officedocument.oleObject"/>
  <Override PartName="/ppt/embeddings/oleObject296.bin" ContentType="application/vnd.openxmlformats-officedocument.oleObject"/>
  <Override PartName="/ppt/embeddings/oleObject297.bin" ContentType="application/vnd.openxmlformats-officedocument.oleObject"/>
  <Override PartName="/ppt/embeddings/oleObject298.bin" ContentType="application/vnd.openxmlformats-officedocument.oleObject"/>
  <Override PartName="/ppt/embeddings/oleObject299.bin" ContentType="application/vnd.openxmlformats-officedocument.oleObject"/>
  <Override PartName="/ppt/embeddings/oleObject300.bin" ContentType="application/vnd.openxmlformats-officedocument.oleObject"/>
  <Override PartName="/ppt/embeddings/oleObject301.bin" ContentType="application/vnd.openxmlformats-officedocument.oleObject"/>
  <Override PartName="/ppt/embeddings/oleObject302.bin" ContentType="application/vnd.openxmlformats-officedocument.oleObject"/>
  <Override PartName="/ppt/embeddings/oleObject303.bin" ContentType="application/vnd.openxmlformats-officedocument.oleObject"/>
  <Override PartName="/ppt/embeddings/oleObject304.bin" ContentType="application/vnd.openxmlformats-officedocument.oleObject"/>
  <Override PartName="/ppt/embeddings/oleObject305.bin" ContentType="application/vnd.openxmlformats-officedocument.oleObject"/>
  <Override PartName="/ppt/embeddings/oleObject306.bin" ContentType="application/vnd.openxmlformats-officedocument.oleObject"/>
  <Override PartName="/ppt/embeddings/oleObject307.bin" ContentType="application/vnd.openxmlformats-officedocument.oleObject"/>
  <Override PartName="/ppt/embeddings/oleObject308.bin" ContentType="application/vnd.openxmlformats-officedocument.oleObject"/>
  <Override PartName="/ppt/embeddings/oleObject309.bin" ContentType="application/vnd.openxmlformats-officedocument.oleObject"/>
  <Override PartName="/ppt/embeddings/oleObject310.bin" ContentType="application/vnd.openxmlformats-officedocument.oleObject"/>
  <Override PartName="/ppt/embeddings/oleObject311.bin" ContentType="application/vnd.openxmlformats-officedocument.oleObject"/>
  <Override PartName="/ppt/embeddings/oleObject312.bin" ContentType="application/vnd.openxmlformats-officedocument.oleObject"/>
  <Override PartName="/ppt/embeddings/oleObject313.bin" ContentType="application/vnd.openxmlformats-officedocument.oleObject"/>
  <Override PartName="/ppt/embeddings/oleObject314.bin" ContentType="application/vnd.openxmlformats-officedocument.oleObject"/>
  <Override PartName="/ppt/embeddings/oleObject315.bin" ContentType="application/vnd.openxmlformats-officedocument.oleObject"/>
  <Override PartName="/ppt/embeddings/oleObject316.bin" ContentType="application/vnd.openxmlformats-officedocument.oleObject"/>
  <Override PartName="/ppt/embeddings/oleObject317.bin" ContentType="application/vnd.openxmlformats-officedocument.oleObject"/>
  <Override PartName="/ppt/embeddings/oleObject318.bin" ContentType="application/vnd.openxmlformats-officedocument.oleObject"/>
  <Override PartName="/ppt/embeddings/oleObject319.bin" ContentType="application/vnd.openxmlformats-officedocument.oleObject"/>
  <Override PartName="/ppt/embeddings/oleObject320.bin" ContentType="application/vnd.openxmlformats-officedocument.oleObject"/>
  <Override PartName="/ppt/embeddings/oleObject321.bin" ContentType="application/vnd.openxmlformats-officedocument.oleObject"/>
  <Override PartName="/ppt/embeddings/oleObject322.bin" ContentType="application/vnd.openxmlformats-officedocument.oleObject"/>
  <Override PartName="/ppt/embeddings/oleObject323.bin" ContentType="application/vnd.openxmlformats-officedocument.oleObject"/>
  <Override PartName="/ppt/embeddings/oleObject324.bin" ContentType="application/vnd.openxmlformats-officedocument.oleObject"/>
  <Override PartName="/ppt/embeddings/oleObject325.bin" ContentType="application/vnd.openxmlformats-officedocument.oleObject"/>
  <Override PartName="/ppt/embeddings/oleObject326.bin" ContentType="application/vnd.openxmlformats-officedocument.oleObject"/>
  <Override PartName="/ppt/embeddings/oleObject327.bin" ContentType="application/vnd.openxmlformats-officedocument.oleObject"/>
  <Override PartName="/ppt/embeddings/oleObject328.bin" ContentType="application/vnd.openxmlformats-officedocument.oleObject"/>
  <Override PartName="/ppt/embeddings/oleObject329.bin" ContentType="application/vnd.openxmlformats-officedocument.oleObject"/>
  <Override PartName="/ppt/embeddings/oleObject330.bin" ContentType="application/vnd.openxmlformats-officedocument.oleObject"/>
  <Override PartName="/ppt/embeddings/oleObject331.bin" ContentType="application/vnd.openxmlformats-officedocument.oleObject"/>
  <Override PartName="/ppt/embeddings/oleObject332.bin" ContentType="application/vnd.openxmlformats-officedocument.oleObject"/>
  <Override PartName="/ppt/embeddings/oleObject333.bin" ContentType="application/vnd.openxmlformats-officedocument.oleObject"/>
  <Override PartName="/ppt/embeddings/oleObject334.bin" ContentType="application/vnd.openxmlformats-officedocument.oleObject"/>
  <Override PartName="/ppt/embeddings/oleObject335.bin" ContentType="application/vnd.openxmlformats-officedocument.oleObject"/>
  <Override PartName="/ppt/embeddings/oleObject336.bin" ContentType="application/vnd.openxmlformats-officedocument.oleObject"/>
  <Override PartName="/ppt/embeddings/oleObject337.bin" ContentType="application/vnd.openxmlformats-officedocument.oleObject"/>
  <Override PartName="/ppt/embeddings/oleObject338.bin" ContentType="application/vnd.openxmlformats-officedocument.oleObject"/>
  <Override PartName="/ppt/embeddings/oleObject339.bin" ContentType="application/vnd.openxmlformats-officedocument.oleObject"/>
  <Override PartName="/ppt/embeddings/oleObject340.bin" ContentType="application/vnd.openxmlformats-officedocument.oleObject"/>
  <Override PartName="/ppt/embeddings/oleObject341.bin" ContentType="application/vnd.openxmlformats-officedocument.oleObject"/>
  <Override PartName="/ppt/embeddings/oleObject342.bin" ContentType="application/vnd.openxmlformats-officedocument.oleObject"/>
  <Override PartName="/ppt/embeddings/oleObject343.bin" ContentType="application/vnd.openxmlformats-officedocument.oleObject"/>
  <Override PartName="/ppt/embeddings/oleObject344.bin" ContentType="application/vnd.openxmlformats-officedocument.oleObject"/>
  <Override PartName="/ppt/embeddings/oleObject345.bin" ContentType="application/vnd.openxmlformats-officedocument.oleObject"/>
  <Override PartName="/ppt/embeddings/oleObject346.bin" ContentType="application/vnd.openxmlformats-officedocument.oleObject"/>
  <Override PartName="/ppt/embeddings/oleObject347.bin" ContentType="application/vnd.openxmlformats-officedocument.oleObject"/>
  <Override PartName="/ppt/embeddings/oleObject348.bin" ContentType="application/vnd.openxmlformats-officedocument.oleObject"/>
  <Override PartName="/ppt/embeddings/oleObject349.bin" ContentType="application/vnd.openxmlformats-officedocument.oleObject"/>
  <Override PartName="/ppt/embeddings/oleObject350.bin" ContentType="application/vnd.openxmlformats-officedocument.oleObject"/>
  <Override PartName="/ppt/embeddings/oleObject351.bin" ContentType="application/vnd.openxmlformats-officedocument.oleObject"/>
  <Override PartName="/ppt/embeddings/oleObject352.bin" ContentType="application/vnd.openxmlformats-officedocument.oleObject"/>
  <Override PartName="/ppt/embeddings/oleObject353.bin" ContentType="application/vnd.openxmlformats-officedocument.oleObject"/>
  <Override PartName="/ppt/embeddings/oleObject354.bin" ContentType="application/vnd.openxmlformats-officedocument.oleObject"/>
  <Override PartName="/ppt/embeddings/oleObject355.bin" ContentType="application/vnd.openxmlformats-officedocument.oleObject"/>
  <Override PartName="/ppt/embeddings/oleObject356.bin" ContentType="application/vnd.openxmlformats-officedocument.oleObject"/>
  <Override PartName="/ppt/embeddings/oleObject357.bin" ContentType="application/vnd.openxmlformats-officedocument.oleObject"/>
  <Override PartName="/ppt/embeddings/oleObject358.bin" ContentType="application/vnd.openxmlformats-officedocument.oleObject"/>
  <Override PartName="/ppt/embeddings/oleObject359.bin" ContentType="application/vnd.openxmlformats-officedocument.oleObject"/>
  <Override PartName="/ppt/embeddings/oleObject360.bin" ContentType="application/vnd.openxmlformats-officedocument.oleObject"/>
  <Override PartName="/ppt/embeddings/oleObject361.bin" ContentType="application/vnd.openxmlformats-officedocument.oleObject"/>
  <Override PartName="/ppt/embeddings/oleObject362.bin" ContentType="application/vnd.openxmlformats-officedocument.oleObject"/>
  <Override PartName="/ppt/embeddings/oleObject363.bin" ContentType="application/vnd.openxmlformats-officedocument.oleObject"/>
  <Override PartName="/ppt/embeddings/oleObject364.bin" ContentType="application/vnd.openxmlformats-officedocument.oleObject"/>
  <Override PartName="/ppt/embeddings/oleObject365.bin" ContentType="application/vnd.openxmlformats-officedocument.oleObject"/>
  <Override PartName="/ppt/embeddings/oleObject366.bin" ContentType="application/vnd.openxmlformats-officedocument.oleObject"/>
  <Override PartName="/ppt/embeddings/oleObject367.bin" ContentType="application/vnd.openxmlformats-officedocument.oleObject"/>
  <Override PartName="/ppt/embeddings/oleObject368.bin" ContentType="application/vnd.openxmlformats-officedocument.oleObject"/>
  <Override PartName="/ppt/embeddings/oleObject369.bin" ContentType="application/vnd.openxmlformats-officedocument.oleObject"/>
  <Override PartName="/ppt/embeddings/oleObject370.bin" ContentType="application/vnd.openxmlformats-officedocument.oleObject"/>
  <Override PartName="/ppt/embeddings/oleObject371.bin" ContentType="application/vnd.openxmlformats-officedocument.oleObject"/>
  <Override PartName="/ppt/embeddings/oleObject372.bin" ContentType="application/vnd.openxmlformats-officedocument.oleObject"/>
  <Override PartName="/ppt/embeddings/oleObject373.bin" ContentType="application/vnd.openxmlformats-officedocument.oleObject"/>
  <Override PartName="/ppt/embeddings/oleObject374.bin" ContentType="application/vnd.openxmlformats-officedocument.oleObject"/>
  <Override PartName="/ppt/embeddings/oleObject375.bin" ContentType="application/vnd.openxmlformats-officedocument.oleObject"/>
  <Override PartName="/ppt/embeddings/oleObject376.bin" ContentType="application/vnd.openxmlformats-officedocument.oleObject"/>
  <Override PartName="/ppt/embeddings/oleObject377.bin" ContentType="application/vnd.openxmlformats-officedocument.oleObject"/>
  <Override PartName="/ppt/embeddings/oleObject378.bin" ContentType="application/vnd.openxmlformats-officedocument.oleObject"/>
  <Override PartName="/ppt/embeddings/oleObject379.bin" ContentType="application/vnd.openxmlformats-officedocument.oleObject"/>
  <Override PartName="/ppt/embeddings/oleObject380.bin" ContentType="application/vnd.openxmlformats-officedocument.oleObject"/>
  <Override PartName="/ppt/embeddings/oleObject381.bin" ContentType="application/vnd.openxmlformats-officedocument.oleObject"/>
  <Override PartName="/ppt/embeddings/oleObject382.bin" ContentType="application/vnd.openxmlformats-officedocument.oleObject"/>
  <Override PartName="/ppt/embeddings/oleObject383.bin" ContentType="application/vnd.openxmlformats-officedocument.oleObject"/>
  <Override PartName="/ppt/embeddings/oleObject384.bin" ContentType="application/vnd.openxmlformats-officedocument.oleObject"/>
  <Override PartName="/ppt/embeddings/oleObject385.bin" ContentType="application/vnd.openxmlformats-officedocument.oleObject"/>
  <Override PartName="/ppt/embeddings/oleObject386.bin" ContentType="application/vnd.openxmlformats-officedocument.oleObject"/>
  <Override PartName="/ppt/embeddings/oleObject387.bin" ContentType="application/vnd.openxmlformats-officedocument.oleObject"/>
  <Override PartName="/ppt/embeddings/oleObject388.bin" ContentType="application/vnd.openxmlformats-officedocument.oleObject"/>
  <Override PartName="/ppt/embeddings/oleObject389.bin" ContentType="application/vnd.openxmlformats-officedocument.oleObject"/>
  <Override PartName="/ppt/embeddings/oleObject390.bin" ContentType="application/vnd.openxmlformats-officedocument.oleObject"/>
  <Override PartName="/ppt/embeddings/oleObject391.bin" ContentType="application/vnd.openxmlformats-officedocument.oleObject"/>
  <Override PartName="/ppt/embeddings/oleObject392.bin" ContentType="application/vnd.openxmlformats-officedocument.oleObject"/>
  <Override PartName="/ppt/embeddings/oleObject393.bin" ContentType="application/vnd.openxmlformats-officedocument.oleObject"/>
  <Override PartName="/ppt/embeddings/oleObject394.bin" ContentType="application/vnd.openxmlformats-officedocument.oleObject"/>
  <Override PartName="/ppt/embeddings/oleObject395.bin" ContentType="application/vnd.openxmlformats-officedocument.oleObject"/>
  <Override PartName="/ppt/embeddings/oleObject396.bin" ContentType="application/vnd.openxmlformats-officedocument.oleObject"/>
  <Override PartName="/ppt/embeddings/oleObject397.bin" ContentType="application/vnd.openxmlformats-officedocument.oleObject"/>
  <Override PartName="/ppt/embeddings/oleObject398.bin" ContentType="application/vnd.openxmlformats-officedocument.oleObject"/>
  <Override PartName="/ppt/embeddings/oleObject399.bin" ContentType="application/vnd.openxmlformats-officedocument.oleObject"/>
  <Override PartName="/ppt/embeddings/oleObject400.bin" ContentType="application/vnd.openxmlformats-officedocument.oleObject"/>
  <Override PartName="/ppt/embeddings/oleObject401.bin" ContentType="application/vnd.openxmlformats-officedocument.oleObject"/>
  <Override PartName="/ppt/embeddings/oleObject402.bin" ContentType="application/vnd.openxmlformats-officedocument.oleObject"/>
  <Override PartName="/ppt/embeddings/oleObject403.bin" ContentType="application/vnd.openxmlformats-officedocument.oleObject"/>
  <Override PartName="/ppt/embeddings/oleObject404.bin" ContentType="application/vnd.openxmlformats-officedocument.oleObject"/>
  <Override PartName="/ppt/embeddings/oleObject405.bin" ContentType="application/vnd.openxmlformats-officedocument.oleObject"/>
  <Override PartName="/ppt/embeddings/oleObject406.bin" ContentType="application/vnd.openxmlformats-officedocument.oleObject"/>
  <Override PartName="/ppt/embeddings/oleObject407.bin" ContentType="application/vnd.openxmlformats-officedocument.oleObject"/>
  <Override PartName="/ppt/embeddings/oleObject408.bin" ContentType="application/vnd.openxmlformats-officedocument.oleObject"/>
  <Override PartName="/ppt/embeddings/oleObject409.bin" ContentType="application/vnd.openxmlformats-officedocument.oleObject"/>
  <Override PartName="/ppt/embeddings/oleObject410.bin" ContentType="application/vnd.openxmlformats-officedocument.oleObject"/>
  <Override PartName="/ppt/embeddings/oleObject411.bin" ContentType="application/vnd.openxmlformats-officedocument.oleObject"/>
  <Override PartName="/ppt/embeddings/oleObject412.bin" ContentType="application/vnd.openxmlformats-officedocument.oleObject"/>
  <Override PartName="/ppt/embeddings/oleObject413.bin" ContentType="application/vnd.openxmlformats-officedocument.oleObject"/>
  <Override PartName="/ppt/embeddings/oleObject414.bin" ContentType="application/vnd.openxmlformats-officedocument.oleObject"/>
  <Override PartName="/ppt/embeddings/oleObject415.bin" ContentType="application/vnd.openxmlformats-officedocument.oleObject"/>
  <Override PartName="/ppt/embeddings/oleObject416.bin" ContentType="application/vnd.openxmlformats-officedocument.oleObject"/>
  <Override PartName="/ppt/embeddings/oleObject417.bin" ContentType="application/vnd.openxmlformats-officedocument.oleObject"/>
  <Override PartName="/ppt/embeddings/oleObject418.bin" ContentType="application/vnd.openxmlformats-officedocument.oleObject"/>
  <Override PartName="/ppt/embeddings/oleObject419.bin" ContentType="application/vnd.openxmlformats-officedocument.oleObject"/>
  <Override PartName="/ppt/embeddings/oleObject420.bin" ContentType="application/vnd.openxmlformats-officedocument.oleObject"/>
  <Override PartName="/ppt/embeddings/oleObject421.bin" ContentType="application/vnd.openxmlformats-officedocument.oleObject"/>
  <Override PartName="/ppt/embeddings/oleObject422.bin" ContentType="application/vnd.openxmlformats-officedocument.oleObject"/>
  <Override PartName="/ppt/embeddings/oleObject423.bin" ContentType="application/vnd.openxmlformats-officedocument.oleObject"/>
  <Override PartName="/ppt/embeddings/oleObject424.bin" ContentType="application/vnd.openxmlformats-officedocument.oleObject"/>
  <Override PartName="/ppt/embeddings/oleObject425.bin" ContentType="application/vnd.openxmlformats-officedocument.oleObject"/>
  <Override PartName="/ppt/embeddings/oleObject426.bin" ContentType="application/vnd.openxmlformats-officedocument.oleObject"/>
  <Override PartName="/ppt/embeddings/oleObject427.bin" ContentType="application/vnd.openxmlformats-officedocument.oleObject"/>
  <Override PartName="/ppt/embeddings/oleObject428.bin" ContentType="application/vnd.openxmlformats-officedocument.oleObject"/>
  <Override PartName="/ppt/embeddings/oleObject429.bin" ContentType="application/vnd.openxmlformats-officedocument.oleObject"/>
  <Override PartName="/ppt/embeddings/oleObject430.bin" ContentType="application/vnd.openxmlformats-officedocument.oleObject"/>
  <Override PartName="/ppt/embeddings/oleObject431.bin" ContentType="application/vnd.openxmlformats-officedocument.oleObject"/>
  <Override PartName="/ppt/embeddings/oleObject432.bin" ContentType="application/vnd.openxmlformats-officedocument.oleObject"/>
  <Override PartName="/ppt/embeddings/oleObject433.bin" ContentType="application/vnd.openxmlformats-officedocument.oleObject"/>
  <Override PartName="/ppt/embeddings/oleObject434.bin" ContentType="application/vnd.openxmlformats-officedocument.oleObject"/>
  <Override PartName="/ppt/embeddings/oleObject435.bin" ContentType="application/vnd.openxmlformats-officedocument.oleObject"/>
  <Override PartName="/ppt/embeddings/oleObject436.bin" ContentType="application/vnd.openxmlformats-officedocument.oleObject"/>
  <Override PartName="/ppt/embeddings/oleObject437.bin" ContentType="application/vnd.openxmlformats-officedocument.oleObject"/>
  <Override PartName="/ppt/embeddings/oleObject438.bin" ContentType="application/vnd.openxmlformats-officedocument.oleObject"/>
  <Override PartName="/ppt/embeddings/oleObject439.bin" ContentType="application/vnd.openxmlformats-officedocument.oleObject"/>
  <Override PartName="/ppt/embeddings/oleObject440.bin" ContentType="application/vnd.openxmlformats-officedocument.oleObject"/>
  <Override PartName="/ppt/embeddings/oleObject441.bin" ContentType="application/vnd.openxmlformats-officedocument.oleObject"/>
  <Override PartName="/ppt/embeddings/oleObject442.bin" ContentType="application/vnd.openxmlformats-officedocument.oleObject"/>
  <Override PartName="/ppt/embeddings/oleObject443.bin" ContentType="application/vnd.openxmlformats-officedocument.oleObject"/>
  <Override PartName="/ppt/embeddings/oleObject444.bin" ContentType="application/vnd.openxmlformats-officedocument.oleObject"/>
  <Override PartName="/ppt/embeddings/oleObject445.bin" ContentType="application/vnd.openxmlformats-officedocument.oleObject"/>
  <Override PartName="/ppt/embeddings/oleObject446.bin" ContentType="application/vnd.openxmlformats-officedocument.oleObject"/>
  <Override PartName="/ppt/embeddings/oleObject447.bin" ContentType="application/vnd.openxmlformats-officedocument.oleObject"/>
  <Override PartName="/ppt/embeddings/oleObject448.bin" ContentType="application/vnd.openxmlformats-officedocument.oleObject"/>
  <Override PartName="/ppt/embeddings/oleObject449.bin" ContentType="application/vnd.openxmlformats-officedocument.oleObject"/>
  <Override PartName="/ppt/embeddings/oleObject450.bin" ContentType="application/vnd.openxmlformats-officedocument.oleObject"/>
  <Override PartName="/ppt/embeddings/oleObject451.bin" ContentType="application/vnd.openxmlformats-officedocument.oleObject"/>
  <Override PartName="/ppt/embeddings/oleObject452.bin" ContentType="application/vnd.openxmlformats-officedocument.oleObject"/>
  <Override PartName="/ppt/embeddings/oleObject453.bin" ContentType="application/vnd.openxmlformats-officedocument.oleObject"/>
  <Override PartName="/ppt/embeddings/oleObject454.bin" ContentType="application/vnd.openxmlformats-officedocument.oleObject"/>
  <Override PartName="/ppt/embeddings/oleObject455.bin" ContentType="application/vnd.openxmlformats-officedocument.oleObject"/>
  <Override PartName="/ppt/embeddings/oleObject456.bin" ContentType="application/vnd.openxmlformats-officedocument.oleObject"/>
  <Override PartName="/ppt/embeddings/oleObject457.bin" ContentType="application/vnd.openxmlformats-officedocument.oleObject"/>
  <Override PartName="/ppt/embeddings/oleObject458.bin" ContentType="application/vnd.openxmlformats-officedocument.oleObject"/>
  <Override PartName="/ppt/embeddings/oleObject459.bin" ContentType="application/vnd.openxmlformats-officedocument.oleObject"/>
  <Override PartName="/ppt/embeddings/oleObject460.bin" ContentType="application/vnd.openxmlformats-officedocument.oleObject"/>
  <Override PartName="/ppt/embeddings/oleObject461.bin" ContentType="application/vnd.openxmlformats-officedocument.oleObject"/>
  <Override PartName="/ppt/embeddings/oleObject462.bin" ContentType="application/vnd.openxmlformats-officedocument.oleObject"/>
  <Override PartName="/ppt/embeddings/oleObject463.bin" ContentType="application/vnd.openxmlformats-officedocument.oleObject"/>
  <Override PartName="/ppt/embeddings/oleObject464.bin" ContentType="application/vnd.openxmlformats-officedocument.oleObject"/>
  <Override PartName="/ppt/embeddings/oleObject465.bin" ContentType="application/vnd.openxmlformats-officedocument.oleObject"/>
  <Override PartName="/ppt/embeddings/oleObject466.bin" ContentType="application/vnd.openxmlformats-officedocument.oleObject"/>
  <Override PartName="/ppt/embeddings/oleObject467.bin" ContentType="application/vnd.openxmlformats-officedocument.oleObject"/>
  <Override PartName="/ppt/embeddings/oleObject468.bin" ContentType="application/vnd.openxmlformats-officedocument.oleObject"/>
  <Override PartName="/ppt/embeddings/oleObject469.bin" ContentType="application/vnd.openxmlformats-officedocument.oleObject"/>
  <Override PartName="/ppt/embeddings/oleObject470.bin" ContentType="application/vnd.openxmlformats-officedocument.oleObject"/>
  <Override PartName="/ppt/embeddings/oleObject471.bin" ContentType="application/vnd.openxmlformats-officedocument.oleObject"/>
  <Override PartName="/ppt/embeddings/oleObject472.bin" ContentType="application/vnd.openxmlformats-officedocument.oleObject"/>
  <Override PartName="/ppt/embeddings/oleObject473.bin" ContentType="application/vnd.openxmlformats-officedocument.oleObject"/>
  <Override PartName="/ppt/embeddings/oleObject474.bin" ContentType="application/vnd.openxmlformats-officedocument.oleObject"/>
  <Override PartName="/ppt/embeddings/oleObject475.bin" ContentType="application/vnd.openxmlformats-officedocument.oleObject"/>
  <Override PartName="/ppt/embeddings/oleObject476.bin" ContentType="application/vnd.openxmlformats-officedocument.oleObject"/>
  <Override PartName="/ppt/embeddings/oleObject477.bin" ContentType="application/vnd.openxmlformats-officedocument.oleObject"/>
  <Override PartName="/ppt/embeddings/oleObject478.bin" ContentType="application/vnd.openxmlformats-officedocument.oleObject"/>
  <Override PartName="/ppt/embeddings/oleObject479.bin" ContentType="application/vnd.openxmlformats-officedocument.oleObject"/>
  <Override PartName="/ppt/embeddings/oleObject480.bin" ContentType="application/vnd.openxmlformats-officedocument.oleObject"/>
  <Override PartName="/ppt/embeddings/oleObject481.bin" ContentType="application/vnd.openxmlformats-officedocument.oleObject"/>
  <Override PartName="/ppt/embeddings/oleObject482.bin" ContentType="application/vnd.openxmlformats-officedocument.oleObject"/>
  <Override PartName="/ppt/embeddings/oleObject483.bin" ContentType="application/vnd.openxmlformats-officedocument.oleObject"/>
  <Override PartName="/ppt/embeddings/oleObject484.bin" ContentType="application/vnd.openxmlformats-officedocument.oleObject"/>
  <Override PartName="/ppt/embeddings/oleObject485.bin" ContentType="application/vnd.openxmlformats-officedocument.oleObject"/>
  <Override PartName="/ppt/embeddings/oleObject486.bin" ContentType="application/vnd.openxmlformats-officedocument.oleObject"/>
  <Override PartName="/ppt/embeddings/oleObject487.bin" ContentType="application/vnd.openxmlformats-officedocument.oleObject"/>
  <Override PartName="/ppt/embeddings/oleObject488.bin" ContentType="application/vnd.openxmlformats-officedocument.oleObject"/>
  <Override PartName="/ppt/embeddings/oleObject489.bin" ContentType="application/vnd.openxmlformats-officedocument.oleObject"/>
  <Override PartName="/ppt/embeddings/oleObject490.bin" ContentType="application/vnd.openxmlformats-officedocument.oleObject"/>
  <Override PartName="/ppt/embeddings/oleObject491.bin" ContentType="application/vnd.openxmlformats-officedocument.oleObject"/>
  <Override PartName="/ppt/embeddings/oleObject492.bin" ContentType="application/vnd.openxmlformats-officedocument.oleObject"/>
  <Override PartName="/ppt/embeddings/oleObject493.bin" ContentType="application/vnd.openxmlformats-officedocument.oleObject"/>
  <Override PartName="/ppt/embeddings/oleObject494.bin" ContentType="application/vnd.openxmlformats-officedocument.oleObject"/>
  <Override PartName="/ppt/embeddings/oleObject495.bin" ContentType="application/vnd.openxmlformats-officedocument.oleObject"/>
  <Override PartName="/ppt/embeddings/oleObject496.bin" ContentType="application/vnd.openxmlformats-officedocument.oleObject"/>
  <Override PartName="/ppt/embeddings/oleObject497.bin" ContentType="application/vnd.openxmlformats-officedocument.oleObject"/>
  <Override PartName="/ppt/embeddings/oleObject498.bin" ContentType="application/vnd.openxmlformats-officedocument.oleObject"/>
  <Override PartName="/ppt/embeddings/oleObject499.bin" ContentType="application/vnd.openxmlformats-officedocument.oleObject"/>
  <Override PartName="/ppt/embeddings/oleObject500.bin" ContentType="application/vnd.openxmlformats-officedocument.oleObject"/>
  <Override PartName="/ppt/embeddings/oleObject501.bin" ContentType="application/vnd.openxmlformats-officedocument.oleObject"/>
  <Override PartName="/ppt/embeddings/oleObject502.bin" ContentType="application/vnd.openxmlformats-officedocument.oleObject"/>
  <Override PartName="/ppt/embeddings/oleObject503.bin" ContentType="application/vnd.openxmlformats-officedocument.oleObject"/>
  <Override PartName="/ppt/embeddings/oleObject504.bin" ContentType="application/vnd.openxmlformats-officedocument.oleObject"/>
  <Override PartName="/ppt/embeddings/oleObject505.bin" ContentType="application/vnd.openxmlformats-officedocument.oleObject"/>
  <Override PartName="/ppt/embeddings/oleObject506.bin" ContentType="application/vnd.openxmlformats-officedocument.oleObject"/>
  <Override PartName="/ppt/embeddings/oleObject507.bin" ContentType="application/vnd.openxmlformats-officedocument.oleObject"/>
  <Override PartName="/ppt/embeddings/oleObject508.bin" ContentType="application/vnd.openxmlformats-officedocument.oleObject"/>
  <Override PartName="/ppt/embeddings/oleObject509.bin" ContentType="application/vnd.openxmlformats-officedocument.oleObject"/>
  <Override PartName="/ppt/embeddings/oleObject510.bin" ContentType="application/vnd.openxmlformats-officedocument.oleObject"/>
  <Override PartName="/ppt/embeddings/oleObject511.bin" ContentType="application/vnd.openxmlformats-officedocument.oleObject"/>
  <Override PartName="/ppt/embeddings/oleObject512.bin" ContentType="application/vnd.openxmlformats-officedocument.oleObject"/>
  <Override PartName="/ppt/embeddings/oleObject513.bin" ContentType="application/vnd.openxmlformats-officedocument.oleObject"/>
  <Override PartName="/ppt/embeddings/oleObject514.bin" ContentType="application/vnd.openxmlformats-officedocument.oleObject"/>
  <Override PartName="/ppt/embeddings/oleObject515.bin" ContentType="application/vnd.openxmlformats-officedocument.oleObject"/>
  <Override PartName="/ppt/embeddings/oleObject516.bin" ContentType="application/vnd.openxmlformats-officedocument.oleObject"/>
  <Override PartName="/ppt/embeddings/oleObject517.bin" ContentType="application/vnd.openxmlformats-officedocument.oleObject"/>
  <Override PartName="/ppt/embeddings/oleObject518.bin" ContentType="application/vnd.openxmlformats-officedocument.oleObject"/>
  <Override PartName="/ppt/embeddings/oleObject519.bin" ContentType="application/vnd.openxmlformats-officedocument.oleObject"/>
  <Override PartName="/ppt/embeddings/oleObject520.bin" ContentType="application/vnd.openxmlformats-officedocument.oleObject"/>
  <Override PartName="/ppt/embeddings/oleObject521.bin" ContentType="application/vnd.openxmlformats-officedocument.oleObject"/>
  <Override PartName="/ppt/embeddings/oleObject522.bin" ContentType="application/vnd.openxmlformats-officedocument.oleObject"/>
  <Override PartName="/ppt/embeddings/oleObject523.bin" ContentType="application/vnd.openxmlformats-officedocument.oleObject"/>
  <Override PartName="/ppt/embeddings/oleObject524.bin" ContentType="application/vnd.openxmlformats-officedocument.oleObject"/>
  <Override PartName="/ppt/embeddings/oleObject525.bin" ContentType="application/vnd.openxmlformats-officedocument.oleObject"/>
  <Override PartName="/ppt/embeddings/oleObject526.bin" ContentType="application/vnd.openxmlformats-officedocument.oleObject"/>
  <Override PartName="/ppt/embeddings/oleObject527.bin" ContentType="application/vnd.openxmlformats-officedocument.oleObject"/>
  <Override PartName="/ppt/embeddings/oleObject528.bin" ContentType="application/vnd.openxmlformats-officedocument.oleObject"/>
  <Override PartName="/ppt/embeddings/oleObject529.bin" ContentType="application/vnd.openxmlformats-officedocument.oleObject"/>
  <Override PartName="/ppt/embeddings/oleObject530.bin" ContentType="application/vnd.openxmlformats-officedocument.oleObject"/>
  <Override PartName="/ppt/embeddings/oleObject531.bin" ContentType="application/vnd.openxmlformats-officedocument.oleObject"/>
  <Override PartName="/ppt/embeddings/oleObject532.bin" ContentType="application/vnd.openxmlformats-officedocument.oleObject"/>
  <Override PartName="/ppt/embeddings/oleObject533.bin" ContentType="application/vnd.openxmlformats-officedocument.oleObject"/>
  <Override PartName="/ppt/embeddings/oleObject534.bin" ContentType="application/vnd.openxmlformats-officedocument.oleObject"/>
  <Override PartName="/ppt/embeddings/oleObject535.bin" ContentType="application/vnd.openxmlformats-officedocument.oleObject"/>
  <Override PartName="/ppt/embeddings/oleObject536.bin" ContentType="application/vnd.openxmlformats-officedocument.oleObject"/>
  <Override PartName="/ppt/embeddings/oleObject537.bin" ContentType="application/vnd.openxmlformats-officedocument.oleObject"/>
  <Override PartName="/ppt/embeddings/oleObject538.bin" ContentType="application/vnd.openxmlformats-officedocument.oleObject"/>
  <Override PartName="/ppt/embeddings/oleObject539.bin" ContentType="application/vnd.openxmlformats-officedocument.oleObject"/>
  <Override PartName="/ppt/embeddings/oleObject540.bin" ContentType="application/vnd.openxmlformats-officedocument.oleObject"/>
  <Override PartName="/ppt/embeddings/oleObject541.bin" ContentType="application/vnd.openxmlformats-officedocument.oleObject"/>
  <Override PartName="/ppt/embeddings/oleObject542.bin" ContentType="application/vnd.openxmlformats-officedocument.oleObject"/>
  <Override PartName="/ppt/embeddings/oleObject543.bin" ContentType="application/vnd.openxmlformats-officedocument.oleObject"/>
  <Override PartName="/ppt/embeddings/oleObject544.bin" ContentType="application/vnd.openxmlformats-officedocument.oleObject"/>
  <Override PartName="/ppt/embeddings/oleObject545.bin" ContentType="application/vnd.openxmlformats-officedocument.oleObject"/>
  <Override PartName="/ppt/embeddings/oleObject546.bin" ContentType="application/vnd.openxmlformats-officedocument.oleObject"/>
  <Override PartName="/ppt/embeddings/oleObject547.bin" ContentType="application/vnd.openxmlformats-officedocument.oleObject"/>
  <Override PartName="/ppt/embeddings/oleObject548.bin" ContentType="application/vnd.openxmlformats-officedocument.oleObject"/>
  <Override PartName="/ppt/embeddings/oleObject549.bin" ContentType="application/vnd.openxmlformats-officedocument.oleObject"/>
  <Override PartName="/ppt/embeddings/oleObject550.bin" ContentType="application/vnd.openxmlformats-officedocument.oleObject"/>
  <Override PartName="/ppt/embeddings/oleObject551.bin" ContentType="application/vnd.openxmlformats-officedocument.oleObject"/>
  <Override PartName="/ppt/embeddings/oleObject552.bin" ContentType="application/vnd.openxmlformats-officedocument.oleObject"/>
  <Override PartName="/ppt/embeddings/oleObject553.bin" ContentType="application/vnd.openxmlformats-officedocument.oleObject"/>
  <Override PartName="/ppt/embeddings/oleObject554.bin" ContentType="application/vnd.openxmlformats-officedocument.oleObject"/>
  <Override PartName="/ppt/embeddings/oleObject555.bin" ContentType="application/vnd.openxmlformats-officedocument.oleObject"/>
  <Override PartName="/ppt/embeddings/oleObject556.bin" ContentType="application/vnd.openxmlformats-officedocument.oleObject"/>
  <Override PartName="/ppt/embeddings/oleObject557.bin" ContentType="application/vnd.openxmlformats-officedocument.oleObject"/>
  <Override PartName="/ppt/embeddings/oleObject558.bin" ContentType="application/vnd.openxmlformats-officedocument.oleObject"/>
  <Override PartName="/ppt/embeddings/oleObject559.bin" ContentType="application/vnd.openxmlformats-officedocument.oleObject"/>
  <Override PartName="/ppt/embeddings/oleObject560.bin" ContentType="application/vnd.openxmlformats-officedocument.oleObject"/>
  <Override PartName="/ppt/embeddings/oleObject561.bin" ContentType="application/vnd.openxmlformats-officedocument.oleObject"/>
  <Override PartName="/ppt/embeddings/oleObject562.bin" ContentType="application/vnd.openxmlformats-officedocument.oleObject"/>
  <Override PartName="/ppt/embeddings/oleObject563.bin" ContentType="application/vnd.openxmlformats-officedocument.oleObject"/>
  <Override PartName="/ppt/embeddings/oleObject564.bin" ContentType="application/vnd.openxmlformats-officedocument.oleObject"/>
  <Override PartName="/ppt/embeddings/oleObject565.bin" ContentType="application/vnd.openxmlformats-officedocument.oleObject"/>
  <Override PartName="/ppt/embeddings/oleObject566.bin" ContentType="application/vnd.openxmlformats-officedocument.oleObject"/>
  <Override PartName="/ppt/embeddings/oleObject567.bin" ContentType="application/vnd.openxmlformats-officedocument.oleObject"/>
  <Override PartName="/ppt/embeddings/oleObject568.bin" ContentType="application/vnd.openxmlformats-officedocument.oleObject"/>
  <Override PartName="/ppt/embeddings/oleObject569.bin" ContentType="application/vnd.openxmlformats-officedocument.oleObject"/>
  <Override PartName="/ppt/embeddings/oleObject570.bin" ContentType="application/vnd.openxmlformats-officedocument.oleObject"/>
  <Override PartName="/ppt/embeddings/oleObject571.bin" ContentType="application/vnd.openxmlformats-officedocument.oleObject"/>
  <Override PartName="/ppt/embeddings/oleObject572.bin" ContentType="application/vnd.openxmlformats-officedocument.oleObject"/>
  <Override PartName="/ppt/embeddings/oleObject573.bin" ContentType="application/vnd.openxmlformats-officedocument.oleObject"/>
  <Override PartName="/ppt/embeddings/oleObject574.bin" ContentType="application/vnd.openxmlformats-officedocument.oleObject"/>
  <Override PartName="/ppt/embeddings/oleObject575.bin" ContentType="application/vnd.openxmlformats-officedocument.oleObject"/>
  <Override PartName="/ppt/embeddings/oleObject576.bin" ContentType="application/vnd.openxmlformats-officedocument.oleObject"/>
  <Override PartName="/ppt/embeddings/oleObject577.bin" ContentType="application/vnd.openxmlformats-officedocument.oleObject"/>
  <Override PartName="/ppt/embeddings/oleObject578.bin" ContentType="application/vnd.openxmlformats-officedocument.oleObject"/>
  <Override PartName="/ppt/embeddings/oleObject579.bin" ContentType="application/vnd.openxmlformats-officedocument.oleObject"/>
  <Override PartName="/ppt/embeddings/oleObject580.bin" ContentType="application/vnd.openxmlformats-officedocument.oleObject"/>
  <Override PartName="/ppt/embeddings/oleObject581.bin" ContentType="application/vnd.openxmlformats-officedocument.oleObject"/>
  <Override PartName="/ppt/embeddings/oleObject582.bin" ContentType="application/vnd.openxmlformats-officedocument.oleObject"/>
  <Override PartName="/ppt/embeddings/oleObject583.bin" ContentType="application/vnd.openxmlformats-officedocument.oleObject"/>
  <Override PartName="/ppt/embeddings/oleObject584.bin" ContentType="application/vnd.openxmlformats-officedocument.oleObject"/>
  <Override PartName="/ppt/embeddings/oleObject585.bin" ContentType="application/vnd.openxmlformats-officedocument.oleObject"/>
  <Override PartName="/ppt/embeddings/oleObject586.bin" ContentType="application/vnd.openxmlformats-officedocument.oleObject"/>
  <Override PartName="/ppt/embeddings/oleObject587.bin" ContentType="application/vnd.openxmlformats-officedocument.oleObject"/>
  <Override PartName="/ppt/embeddings/oleObject588.bin" ContentType="application/vnd.openxmlformats-officedocument.oleObject"/>
  <Override PartName="/ppt/embeddings/oleObject589.bin" ContentType="application/vnd.openxmlformats-officedocument.oleObject"/>
  <Override PartName="/ppt/embeddings/oleObject590.bin" ContentType="application/vnd.openxmlformats-officedocument.oleObject"/>
  <Override PartName="/ppt/embeddings/oleObject591.bin" ContentType="application/vnd.openxmlformats-officedocument.oleObject"/>
  <Override PartName="/ppt/embeddings/oleObject592.bin" ContentType="application/vnd.openxmlformats-officedocument.oleObject"/>
  <Override PartName="/ppt/embeddings/oleObject593.bin" ContentType="application/vnd.openxmlformats-officedocument.oleObject"/>
  <Override PartName="/ppt/embeddings/oleObject594.bin" ContentType="application/vnd.openxmlformats-officedocument.oleObject"/>
  <Override PartName="/ppt/embeddings/oleObject595.bin" ContentType="application/vnd.openxmlformats-officedocument.oleObject"/>
  <Override PartName="/ppt/embeddings/oleObject596.bin" ContentType="application/vnd.openxmlformats-officedocument.oleObject"/>
  <Override PartName="/ppt/embeddings/oleObject597.bin" ContentType="application/vnd.openxmlformats-officedocument.oleObject"/>
  <Override PartName="/ppt/embeddings/oleObject598.bin" ContentType="application/vnd.openxmlformats-officedocument.oleObject"/>
  <Override PartName="/ppt/embeddings/oleObject599.bin" ContentType="application/vnd.openxmlformats-officedocument.oleObject"/>
  <Override PartName="/ppt/embeddings/oleObject600.bin" ContentType="application/vnd.openxmlformats-officedocument.oleObject"/>
  <Override PartName="/ppt/embeddings/oleObject601.bin" ContentType="application/vnd.openxmlformats-officedocument.oleObject"/>
  <Override PartName="/ppt/embeddings/oleObject602.bin" ContentType="application/vnd.openxmlformats-officedocument.oleObject"/>
  <Override PartName="/ppt/embeddings/oleObject603.bin" ContentType="application/vnd.openxmlformats-officedocument.oleObject"/>
  <Override PartName="/ppt/embeddings/oleObject604.bin" ContentType="application/vnd.openxmlformats-officedocument.oleObject"/>
  <Override PartName="/ppt/embeddings/oleObject605.bin" ContentType="application/vnd.openxmlformats-officedocument.oleObject"/>
  <Override PartName="/ppt/embeddings/oleObject606.bin" ContentType="application/vnd.openxmlformats-officedocument.oleObject"/>
  <Override PartName="/ppt/embeddings/oleObject607.bin" ContentType="application/vnd.openxmlformats-officedocument.oleObject"/>
  <Override PartName="/ppt/embeddings/oleObject608.bin" ContentType="application/vnd.openxmlformats-officedocument.oleObject"/>
  <Override PartName="/ppt/embeddings/oleObject609.bin" ContentType="application/vnd.openxmlformats-officedocument.oleObject"/>
  <Override PartName="/ppt/embeddings/oleObject610.bin" ContentType="application/vnd.openxmlformats-officedocument.oleObject"/>
  <Override PartName="/ppt/embeddings/oleObject611.bin" ContentType="application/vnd.openxmlformats-officedocument.oleObject"/>
  <Override PartName="/ppt/embeddings/oleObject612.bin" ContentType="application/vnd.openxmlformats-officedocument.oleObject"/>
  <Override PartName="/ppt/embeddings/oleObject613.bin" ContentType="application/vnd.openxmlformats-officedocument.oleObject"/>
  <Override PartName="/ppt/embeddings/oleObject614.bin" ContentType="application/vnd.openxmlformats-officedocument.oleObject"/>
  <Override PartName="/ppt/embeddings/oleObject615.bin" ContentType="application/vnd.openxmlformats-officedocument.oleObject"/>
  <Override PartName="/ppt/embeddings/oleObject616.bin" ContentType="application/vnd.openxmlformats-officedocument.oleObject"/>
  <Override PartName="/ppt/embeddings/oleObject617.bin" ContentType="application/vnd.openxmlformats-officedocument.oleObject"/>
  <Override PartName="/ppt/embeddings/oleObject618.bin" ContentType="application/vnd.openxmlformats-officedocument.oleObject"/>
  <Override PartName="/ppt/embeddings/oleObject619.bin" ContentType="application/vnd.openxmlformats-officedocument.oleObject"/>
  <Override PartName="/ppt/embeddings/oleObject620.bin" ContentType="application/vnd.openxmlformats-officedocument.oleObject"/>
  <Override PartName="/ppt/embeddings/oleObject621.bin" ContentType="application/vnd.openxmlformats-officedocument.oleObject"/>
  <Override PartName="/ppt/embeddings/oleObject622.bin" ContentType="application/vnd.openxmlformats-officedocument.oleObject"/>
  <Override PartName="/ppt/embeddings/oleObject623.bin" ContentType="application/vnd.openxmlformats-officedocument.oleObject"/>
  <Override PartName="/ppt/embeddings/oleObject624.bin" ContentType="application/vnd.openxmlformats-officedocument.oleObject"/>
  <Override PartName="/ppt/embeddings/oleObject625.bin" ContentType="application/vnd.openxmlformats-officedocument.oleObject"/>
  <Override PartName="/ppt/embeddings/oleObject626.bin" ContentType="application/vnd.openxmlformats-officedocument.oleObject"/>
  <Override PartName="/ppt/embeddings/oleObject627.bin" ContentType="application/vnd.openxmlformats-officedocument.oleObject"/>
  <Override PartName="/ppt/embeddings/oleObject628.bin" ContentType="application/vnd.openxmlformats-officedocument.oleObject"/>
  <Override PartName="/ppt/embeddings/oleObject629.bin" ContentType="application/vnd.openxmlformats-officedocument.oleObject"/>
  <Override PartName="/ppt/embeddings/oleObject630.bin" ContentType="application/vnd.openxmlformats-officedocument.oleObject"/>
  <Override PartName="/ppt/embeddings/oleObject631.bin" ContentType="application/vnd.openxmlformats-officedocument.oleObject"/>
  <Override PartName="/ppt/embeddings/oleObject632.bin" ContentType="application/vnd.openxmlformats-officedocument.oleObject"/>
  <Override PartName="/ppt/embeddings/oleObject633.bin" ContentType="application/vnd.openxmlformats-officedocument.oleObject"/>
  <Override PartName="/ppt/embeddings/oleObject634.bin" ContentType="application/vnd.openxmlformats-officedocument.oleObject"/>
  <Override PartName="/ppt/embeddings/oleObject635.bin" ContentType="application/vnd.openxmlformats-officedocument.oleObject"/>
  <Override PartName="/ppt/embeddings/oleObject636.bin" ContentType="application/vnd.openxmlformats-officedocument.oleObject"/>
  <Override PartName="/ppt/embeddings/oleObject637.bin" ContentType="application/vnd.openxmlformats-officedocument.oleObject"/>
  <Override PartName="/ppt/embeddings/oleObject638.bin" ContentType="application/vnd.openxmlformats-officedocument.oleObject"/>
  <Override PartName="/ppt/embeddings/oleObject639.bin" ContentType="application/vnd.openxmlformats-officedocument.oleObject"/>
  <Override PartName="/ppt/embeddings/oleObject640.bin" ContentType="application/vnd.openxmlformats-officedocument.oleObject"/>
  <Override PartName="/ppt/embeddings/oleObject641.bin" ContentType="application/vnd.openxmlformats-officedocument.oleObject"/>
  <Override PartName="/ppt/embeddings/oleObject642.bin" ContentType="application/vnd.openxmlformats-officedocument.oleObject"/>
  <Override PartName="/ppt/embeddings/oleObject643.bin" ContentType="application/vnd.openxmlformats-officedocument.oleObject"/>
  <Override PartName="/ppt/embeddings/oleObject644.bin" ContentType="application/vnd.openxmlformats-officedocument.oleObject"/>
  <Override PartName="/ppt/embeddings/oleObject645.bin" ContentType="application/vnd.openxmlformats-officedocument.oleObject"/>
  <Override PartName="/ppt/embeddings/oleObject646.bin" ContentType="application/vnd.openxmlformats-officedocument.oleObject"/>
  <Override PartName="/ppt/embeddings/oleObject647.bin" ContentType="application/vnd.openxmlformats-officedocument.oleObject"/>
  <Override PartName="/ppt/embeddings/oleObject648.bin" ContentType="application/vnd.openxmlformats-officedocument.oleObject"/>
  <Override PartName="/ppt/embeddings/oleObject649.bin" ContentType="application/vnd.openxmlformats-officedocument.oleObject"/>
  <Override PartName="/ppt/embeddings/oleObject650.bin" ContentType="application/vnd.openxmlformats-officedocument.oleObject"/>
  <Override PartName="/ppt/embeddings/oleObject651.bin" ContentType="application/vnd.openxmlformats-officedocument.oleObject"/>
  <Override PartName="/ppt/embeddings/oleObject652.bin" ContentType="application/vnd.openxmlformats-officedocument.oleObject"/>
  <Override PartName="/ppt/embeddings/oleObject653.bin" ContentType="application/vnd.openxmlformats-officedocument.oleObject"/>
  <Override PartName="/ppt/embeddings/oleObject654.bin" ContentType="application/vnd.openxmlformats-officedocument.oleObject"/>
  <Override PartName="/ppt/embeddings/oleObject655.bin" ContentType="application/vnd.openxmlformats-officedocument.oleObject"/>
  <Override PartName="/ppt/embeddings/oleObject656.bin" ContentType="application/vnd.openxmlformats-officedocument.oleObject"/>
  <Override PartName="/ppt/embeddings/oleObject657.bin" ContentType="application/vnd.openxmlformats-officedocument.oleObject"/>
  <Override PartName="/ppt/embeddings/oleObject658.bin" ContentType="application/vnd.openxmlformats-officedocument.oleObject"/>
  <Override PartName="/ppt/embeddings/oleObject659.bin" ContentType="application/vnd.openxmlformats-officedocument.oleObject"/>
  <Override PartName="/ppt/embeddings/oleObject660.bin" ContentType="application/vnd.openxmlformats-officedocument.oleObject"/>
  <Override PartName="/ppt/embeddings/oleObject661.bin" ContentType="application/vnd.openxmlformats-officedocument.oleObject"/>
  <Override PartName="/ppt/embeddings/oleObject662.bin" ContentType="application/vnd.openxmlformats-officedocument.oleObject"/>
  <Override PartName="/ppt/embeddings/oleObject663.bin" ContentType="application/vnd.openxmlformats-officedocument.oleObject"/>
  <Override PartName="/ppt/embeddings/oleObject664.bin" ContentType="application/vnd.openxmlformats-officedocument.oleObject"/>
  <Override PartName="/ppt/embeddings/oleObject665.bin" ContentType="application/vnd.openxmlformats-officedocument.oleObject"/>
  <Override PartName="/ppt/embeddings/oleObject666.bin" ContentType="application/vnd.openxmlformats-officedocument.oleObject"/>
  <Override PartName="/ppt/embeddings/oleObject667.bin" ContentType="application/vnd.openxmlformats-officedocument.oleObject"/>
  <Override PartName="/ppt/embeddings/oleObject668.bin" ContentType="application/vnd.openxmlformats-officedocument.oleObject"/>
  <Override PartName="/ppt/embeddings/oleObject669.bin" ContentType="application/vnd.openxmlformats-officedocument.oleObject"/>
  <Override PartName="/ppt/embeddings/oleObject670.bin" ContentType="application/vnd.openxmlformats-officedocument.oleObject"/>
  <Override PartName="/ppt/embeddings/oleObject671.bin" ContentType="application/vnd.openxmlformats-officedocument.oleObject"/>
  <Override PartName="/ppt/embeddings/oleObject672.bin" ContentType="application/vnd.openxmlformats-officedocument.oleObject"/>
  <Override PartName="/ppt/embeddings/oleObject673.bin" ContentType="application/vnd.openxmlformats-officedocument.oleObject"/>
  <Override PartName="/ppt/embeddings/oleObject674.bin" ContentType="application/vnd.openxmlformats-officedocument.oleObject"/>
  <Override PartName="/ppt/embeddings/oleObject675.bin" ContentType="application/vnd.openxmlformats-officedocument.oleObject"/>
  <Override PartName="/ppt/embeddings/oleObject676.bin" ContentType="application/vnd.openxmlformats-officedocument.oleObject"/>
  <Override PartName="/ppt/embeddings/oleObject677.bin" ContentType="application/vnd.openxmlformats-officedocument.oleObject"/>
  <Override PartName="/ppt/embeddings/oleObject678.bin" ContentType="application/vnd.openxmlformats-officedocument.oleObject"/>
  <Override PartName="/ppt/embeddings/oleObject679.bin" ContentType="application/vnd.openxmlformats-officedocument.oleObject"/>
  <Override PartName="/ppt/embeddings/oleObject680.bin" ContentType="application/vnd.openxmlformats-officedocument.oleObject"/>
  <Override PartName="/ppt/embeddings/oleObject681.bin" ContentType="application/vnd.openxmlformats-officedocument.oleObject"/>
  <Override PartName="/ppt/embeddings/oleObject682.bin" ContentType="application/vnd.openxmlformats-officedocument.oleObject"/>
  <Override PartName="/ppt/embeddings/oleObject683.bin" ContentType="application/vnd.openxmlformats-officedocument.oleObject"/>
  <Override PartName="/ppt/embeddings/oleObject684.bin" ContentType="application/vnd.openxmlformats-officedocument.oleObject"/>
  <Override PartName="/ppt/embeddings/oleObject685.bin" ContentType="application/vnd.openxmlformats-officedocument.oleObject"/>
  <Override PartName="/ppt/embeddings/oleObject68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260" r:id="rId3"/>
    <p:sldId id="261" r:id="rId4"/>
    <p:sldId id="262" r:id="rId5"/>
    <p:sldId id="265" r:id="rId6"/>
    <p:sldId id="311" r:id="rId7"/>
    <p:sldId id="316" r:id="rId8"/>
    <p:sldId id="315" r:id="rId9"/>
    <p:sldId id="321" r:id="rId10"/>
    <p:sldId id="314" r:id="rId11"/>
    <p:sldId id="319" r:id="rId12"/>
    <p:sldId id="313" r:id="rId13"/>
    <p:sldId id="264" r:id="rId14"/>
    <p:sldId id="269" r:id="rId15"/>
    <p:sldId id="273" r:id="rId16"/>
    <p:sldId id="317" r:id="rId17"/>
    <p:sldId id="318" r:id="rId18"/>
    <p:sldId id="320" r:id="rId19"/>
    <p:sldId id="322" r:id="rId20"/>
    <p:sldId id="270" r:id="rId21"/>
    <p:sldId id="323" r:id="rId22"/>
    <p:sldId id="324" r:id="rId23"/>
    <p:sldId id="278" r:id="rId24"/>
    <p:sldId id="325" r:id="rId25"/>
    <p:sldId id="326" r:id="rId26"/>
    <p:sldId id="327" r:id="rId27"/>
    <p:sldId id="274" r:id="rId28"/>
    <p:sldId id="383" r:id="rId29"/>
    <p:sldId id="328" r:id="rId30"/>
    <p:sldId id="329" r:id="rId31"/>
    <p:sldId id="279" r:id="rId32"/>
    <p:sldId id="330" r:id="rId33"/>
    <p:sldId id="331" r:id="rId34"/>
    <p:sldId id="275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282" r:id="rId43"/>
    <p:sldId id="285" r:id="rId44"/>
    <p:sldId id="286" r:id="rId45"/>
    <p:sldId id="340" r:id="rId46"/>
    <p:sldId id="339" r:id="rId47"/>
    <p:sldId id="335" r:id="rId48"/>
    <p:sldId id="338" r:id="rId49"/>
    <p:sldId id="337" r:id="rId50"/>
    <p:sldId id="336" r:id="rId51"/>
    <p:sldId id="341" r:id="rId52"/>
    <p:sldId id="342" r:id="rId53"/>
    <p:sldId id="291" r:id="rId54"/>
    <p:sldId id="292" r:id="rId55"/>
    <p:sldId id="293" r:id="rId56"/>
    <p:sldId id="283" r:id="rId57"/>
    <p:sldId id="343" r:id="rId58"/>
    <p:sldId id="294" r:id="rId59"/>
    <p:sldId id="369" r:id="rId60"/>
    <p:sldId id="344" r:id="rId61"/>
    <p:sldId id="345" r:id="rId62"/>
    <p:sldId id="346" r:id="rId63"/>
    <p:sldId id="347" r:id="rId64"/>
    <p:sldId id="370" r:id="rId65"/>
    <p:sldId id="349" r:id="rId66"/>
    <p:sldId id="348" r:id="rId67"/>
    <p:sldId id="367" r:id="rId68"/>
    <p:sldId id="350" r:id="rId69"/>
    <p:sldId id="371" r:id="rId70"/>
    <p:sldId id="351" r:id="rId71"/>
    <p:sldId id="373" r:id="rId72"/>
    <p:sldId id="372" r:id="rId73"/>
    <p:sldId id="374" r:id="rId74"/>
    <p:sldId id="352" r:id="rId75"/>
    <p:sldId id="353" r:id="rId76"/>
    <p:sldId id="299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04" r:id="rId88"/>
    <p:sldId id="366" r:id="rId89"/>
    <p:sldId id="382" r:id="rId90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 autoAdjust="0"/>
    <p:restoredTop sz="94613" autoAdjust="0"/>
  </p:normalViewPr>
  <p:slideViewPr>
    <p:cSldViewPr snapToGrid="0" snapToObjects="1">
      <p:cViewPr>
        <p:scale>
          <a:sx n="85" d="100"/>
          <a:sy n="85" d="100"/>
        </p:scale>
        <p:origin x="-2000" y="-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handoutMaster" Target="handoutMasters/handoutMaster1.xml"/><Relationship Id="rId93" Type="http://schemas.openxmlformats.org/officeDocument/2006/relationships/printerSettings" Target="printerSettings/printerSettings1.bin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24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9.emf"/><Relationship Id="rId5" Type="http://schemas.openxmlformats.org/officeDocument/2006/relationships/image" Target="../media/image24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9.emf"/><Relationship Id="rId5" Type="http://schemas.openxmlformats.org/officeDocument/2006/relationships/image" Target="../media/image24.emf"/><Relationship Id="rId6" Type="http://schemas.openxmlformats.org/officeDocument/2006/relationships/image" Target="../media/image27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3.emf"/><Relationship Id="rId5" Type="http://schemas.openxmlformats.org/officeDocument/2006/relationships/image" Target="../media/image9.emf"/><Relationship Id="rId6" Type="http://schemas.openxmlformats.org/officeDocument/2006/relationships/image" Target="../media/image24.emf"/><Relationship Id="rId1" Type="http://schemas.openxmlformats.org/officeDocument/2006/relationships/image" Target="../media/image28.emf"/><Relationship Id="rId2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5.emf"/><Relationship Id="rId3" Type="http://schemas.openxmlformats.org/officeDocument/2006/relationships/image" Target="../media/image3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5.emf"/><Relationship Id="rId3" Type="http://schemas.openxmlformats.org/officeDocument/2006/relationships/image" Target="../media/image37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8.emf"/><Relationship Id="rId1" Type="http://schemas.openxmlformats.org/officeDocument/2006/relationships/image" Target="../media/image35.emf"/><Relationship Id="rId2" Type="http://schemas.openxmlformats.org/officeDocument/2006/relationships/image" Target="../media/image3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8.emf"/><Relationship Id="rId1" Type="http://schemas.openxmlformats.org/officeDocument/2006/relationships/image" Target="../media/image35.emf"/><Relationship Id="rId2" Type="http://schemas.openxmlformats.org/officeDocument/2006/relationships/image" Target="../media/image37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8.emf"/><Relationship Id="rId1" Type="http://schemas.openxmlformats.org/officeDocument/2006/relationships/image" Target="../media/image35.emf"/><Relationship Id="rId2" Type="http://schemas.openxmlformats.org/officeDocument/2006/relationships/image" Target="../media/image3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41.emf"/><Relationship Id="rId3" Type="http://schemas.openxmlformats.org/officeDocument/2006/relationships/image" Target="../media/image43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image" Target="../media/image38.emf"/><Relationship Id="rId2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5.emf"/><Relationship Id="rId1" Type="http://schemas.openxmlformats.org/officeDocument/2006/relationships/image" Target="../media/image38.emf"/><Relationship Id="rId2" Type="http://schemas.openxmlformats.org/officeDocument/2006/relationships/image" Target="../media/image41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5.emf"/><Relationship Id="rId1" Type="http://schemas.openxmlformats.org/officeDocument/2006/relationships/image" Target="../media/image38.emf"/><Relationship Id="rId2" Type="http://schemas.openxmlformats.org/officeDocument/2006/relationships/image" Target="../media/image41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image" Target="../media/image38.emf"/><Relationship Id="rId2" Type="http://schemas.openxmlformats.org/officeDocument/2006/relationships/image" Target="../media/image4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48.emf"/><Relationship Id="rId8" Type="http://schemas.openxmlformats.org/officeDocument/2006/relationships/image" Target="../media/image49.emf"/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38.v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emf"/><Relationship Id="rId12" Type="http://schemas.openxmlformats.org/officeDocument/2006/relationships/image" Target="../media/image49.emf"/><Relationship Id="rId13" Type="http://schemas.openxmlformats.org/officeDocument/2006/relationships/image" Target="../media/image60.emf"/><Relationship Id="rId1" Type="http://schemas.openxmlformats.org/officeDocument/2006/relationships/image" Target="../media/image50.emf"/><Relationship Id="rId2" Type="http://schemas.openxmlformats.org/officeDocument/2006/relationships/image" Target="../media/image51.emf"/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8" Type="http://schemas.openxmlformats.org/officeDocument/2006/relationships/image" Target="../media/image57.emf"/><Relationship Id="rId9" Type="http://schemas.openxmlformats.org/officeDocument/2006/relationships/image" Target="../media/image58.emf"/><Relationship Id="rId10" Type="http://schemas.openxmlformats.org/officeDocument/2006/relationships/image" Target="../media/image59.emf"/></Relationships>
</file>

<file path=ppt/drawings/_rels/vmlDrawing39.v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emf"/><Relationship Id="rId12" Type="http://schemas.openxmlformats.org/officeDocument/2006/relationships/image" Target="../media/image49.emf"/><Relationship Id="rId13" Type="http://schemas.openxmlformats.org/officeDocument/2006/relationships/image" Target="../media/image60.emf"/><Relationship Id="rId14" Type="http://schemas.openxmlformats.org/officeDocument/2006/relationships/image" Target="../media/image61.emf"/><Relationship Id="rId15" Type="http://schemas.openxmlformats.org/officeDocument/2006/relationships/image" Target="../media/image62.emf"/><Relationship Id="rId1" Type="http://schemas.openxmlformats.org/officeDocument/2006/relationships/image" Target="../media/image50.emf"/><Relationship Id="rId2" Type="http://schemas.openxmlformats.org/officeDocument/2006/relationships/image" Target="../media/image51.emf"/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8" Type="http://schemas.openxmlformats.org/officeDocument/2006/relationships/image" Target="../media/image57.emf"/><Relationship Id="rId9" Type="http://schemas.openxmlformats.org/officeDocument/2006/relationships/image" Target="../media/image58.emf"/><Relationship Id="rId10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emf"/><Relationship Id="rId12" Type="http://schemas.openxmlformats.org/officeDocument/2006/relationships/image" Target="../media/image48.emf"/><Relationship Id="rId13" Type="http://schemas.openxmlformats.org/officeDocument/2006/relationships/image" Target="../media/image49.emf"/><Relationship Id="rId14" Type="http://schemas.openxmlformats.org/officeDocument/2006/relationships/image" Target="../media/image61.emf"/><Relationship Id="rId15" Type="http://schemas.openxmlformats.org/officeDocument/2006/relationships/image" Target="../media/image62.emf"/><Relationship Id="rId1" Type="http://schemas.openxmlformats.org/officeDocument/2006/relationships/image" Target="../media/image6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57.emf"/><Relationship Id="rId10" Type="http://schemas.openxmlformats.org/officeDocument/2006/relationships/image" Target="../media/image58.emf"/></Relationships>
</file>

<file path=ppt/drawings/_rels/vmlDrawing4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emf"/><Relationship Id="rId12" Type="http://schemas.openxmlformats.org/officeDocument/2006/relationships/image" Target="../media/image67.emf"/><Relationship Id="rId13" Type="http://schemas.openxmlformats.org/officeDocument/2006/relationships/image" Target="../media/image68.emf"/><Relationship Id="rId14" Type="http://schemas.openxmlformats.org/officeDocument/2006/relationships/image" Target="../media/image69.emf"/><Relationship Id="rId1" Type="http://schemas.openxmlformats.org/officeDocument/2006/relationships/image" Target="../media/image64.emf"/><Relationship Id="rId2" Type="http://schemas.openxmlformats.org/officeDocument/2006/relationships/image" Target="../media/image50.emf"/><Relationship Id="rId3" Type="http://schemas.openxmlformats.org/officeDocument/2006/relationships/image" Target="../media/image65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66.emf"/></Relationships>
</file>

<file path=ppt/drawings/_rels/vmlDrawing4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emf"/><Relationship Id="rId12" Type="http://schemas.openxmlformats.org/officeDocument/2006/relationships/image" Target="../media/image51.emf"/><Relationship Id="rId13" Type="http://schemas.openxmlformats.org/officeDocument/2006/relationships/image" Target="../media/image67.emf"/><Relationship Id="rId14" Type="http://schemas.openxmlformats.org/officeDocument/2006/relationships/image" Target="../media/image71.emf"/><Relationship Id="rId15" Type="http://schemas.openxmlformats.org/officeDocument/2006/relationships/image" Target="../media/image69.emf"/><Relationship Id="rId1" Type="http://schemas.openxmlformats.org/officeDocument/2006/relationships/image" Target="../media/image64.emf"/><Relationship Id="rId2" Type="http://schemas.openxmlformats.org/officeDocument/2006/relationships/image" Target="../media/image50.emf"/><Relationship Id="rId3" Type="http://schemas.openxmlformats.org/officeDocument/2006/relationships/image" Target="../media/image65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48.emf"/><Relationship Id="rId10" Type="http://schemas.openxmlformats.org/officeDocument/2006/relationships/image" Target="../media/image49.emf"/></Relationships>
</file>

<file path=ppt/drawings/_rels/vmlDrawing4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emf"/><Relationship Id="rId12" Type="http://schemas.openxmlformats.org/officeDocument/2006/relationships/image" Target="../media/image51.emf"/><Relationship Id="rId13" Type="http://schemas.openxmlformats.org/officeDocument/2006/relationships/image" Target="../media/image73.emf"/><Relationship Id="rId14" Type="http://schemas.openxmlformats.org/officeDocument/2006/relationships/image" Target="../media/image67.emf"/><Relationship Id="rId15" Type="http://schemas.openxmlformats.org/officeDocument/2006/relationships/image" Target="../media/image74.emf"/><Relationship Id="rId16" Type="http://schemas.openxmlformats.org/officeDocument/2006/relationships/image" Target="../media/image69.emf"/><Relationship Id="rId1" Type="http://schemas.openxmlformats.org/officeDocument/2006/relationships/image" Target="../media/image64.emf"/><Relationship Id="rId2" Type="http://schemas.openxmlformats.org/officeDocument/2006/relationships/image" Target="../media/image50.emf"/><Relationship Id="rId3" Type="http://schemas.openxmlformats.org/officeDocument/2006/relationships/image" Target="../media/image65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48.emf"/><Relationship Id="rId10" Type="http://schemas.openxmlformats.org/officeDocument/2006/relationships/image" Target="../media/image49.emf"/></Relationships>
</file>

<file path=ppt/drawings/_rels/vmlDrawing44.v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emf"/><Relationship Id="rId12" Type="http://schemas.openxmlformats.org/officeDocument/2006/relationships/image" Target="../media/image51.emf"/><Relationship Id="rId13" Type="http://schemas.openxmlformats.org/officeDocument/2006/relationships/image" Target="../media/image73.emf"/><Relationship Id="rId14" Type="http://schemas.openxmlformats.org/officeDocument/2006/relationships/image" Target="../media/image67.emf"/><Relationship Id="rId15" Type="http://schemas.openxmlformats.org/officeDocument/2006/relationships/image" Target="../media/image76.emf"/><Relationship Id="rId16" Type="http://schemas.openxmlformats.org/officeDocument/2006/relationships/image" Target="../media/image69.emf"/><Relationship Id="rId1" Type="http://schemas.openxmlformats.org/officeDocument/2006/relationships/image" Target="../media/image64.emf"/><Relationship Id="rId2" Type="http://schemas.openxmlformats.org/officeDocument/2006/relationships/image" Target="../media/image50.emf"/><Relationship Id="rId3" Type="http://schemas.openxmlformats.org/officeDocument/2006/relationships/image" Target="../media/image65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48.emf"/><Relationship Id="rId10" Type="http://schemas.openxmlformats.org/officeDocument/2006/relationships/image" Target="../media/image49.emf"/></Relationships>
</file>

<file path=ppt/drawings/_rels/vmlDrawing45.v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emf"/><Relationship Id="rId12" Type="http://schemas.openxmlformats.org/officeDocument/2006/relationships/image" Target="../media/image51.emf"/><Relationship Id="rId13" Type="http://schemas.openxmlformats.org/officeDocument/2006/relationships/image" Target="../media/image73.emf"/><Relationship Id="rId14" Type="http://schemas.openxmlformats.org/officeDocument/2006/relationships/image" Target="../media/image77.emf"/><Relationship Id="rId15" Type="http://schemas.openxmlformats.org/officeDocument/2006/relationships/image" Target="../media/image78.emf"/><Relationship Id="rId16" Type="http://schemas.openxmlformats.org/officeDocument/2006/relationships/image" Target="../media/image62.emf"/><Relationship Id="rId17" Type="http://schemas.openxmlformats.org/officeDocument/2006/relationships/image" Target="../media/image69.emf"/><Relationship Id="rId1" Type="http://schemas.openxmlformats.org/officeDocument/2006/relationships/image" Target="../media/image64.emf"/><Relationship Id="rId2" Type="http://schemas.openxmlformats.org/officeDocument/2006/relationships/image" Target="../media/image50.emf"/><Relationship Id="rId3" Type="http://schemas.openxmlformats.org/officeDocument/2006/relationships/image" Target="../media/image65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48.emf"/><Relationship Id="rId10" Type="http://schemas.openxmlformats.org/officeDocument/2006/relationships/image" Target="../media/image49.emf"/></Relationships>
</file>

<file path=ppt/drawings/_rels/vmlDrawing46.v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emf"/><Relationship Id="rId12" Type="http://schemas.openxmlformats.org/officeDocument/2006/relationships/image" Target="../media/image51.emf"/><Relationship Id="rId13" Type="http://schemas.openxmlformats.org/officeDocument/2006/relationships/image" Target="../media/image73.emf"/><Relationship Id="rId14" Type="http://schemas.openxmlformats.org/officeDocument/2006/relationships/image" Target="../media/image69.emf"/><Relationship Id="rId15" Type="http://schemas.openxmlformats.org/officeDocument/2006/relationships/image" Target="../media/image80.emf"/><Relationship Id="rId16" Type="http://schemas.openxmlformats.org/officeDocument/2006/relationships/image" Target="../media/image78.emf"/><Relationship Id="rId17" Type="http://schemas.openxmlformats.org/officeDocument/2006/relationships/image" Target="../media/image81.emf"/><Relationship Id="rId18" Type="http://schemas.openxmlformats.org/officeDocument/2006/relationships/image" Target="../media/image62.emf"/><Relationship Id="rId1" Type="http://schemas.openxmlformats.org/officeDocument/2006/relationships/image" Target="../media/image64.emf"/><Relationship Id="rId2" Type="http://schemas.openxmlformats.org/officeDocument/2006/relationships/image" Target="../media/image50.emf"/><Relationship Id="rId3" Type="http://schemas.openxmlformats.org/officeDocument/2006/relationships/image" Target="../media/image65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48.emf"/><Relationship Id="rId10" Type="http://schemas.openxmlformats.org/officeDocument/2006/relationships/image" Target="../media/image4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1.emf"/><Relationship Id="rId5" Type="http://schemas.openxmlformats.org/officeDocument/2006/relationships/image" Target="../media/image10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Relationship Id="rId2" Type="http://schemas.openxmlformats.org/officeDocument/2006/relationships/image" Target="../media/image33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Relationship Id="rId2" Type="http://schemas.openxmlformats.org/officeDocument/2006/relationships/image" Target="../media/image67.emf"/><Relationship Id="rId3" Type="http://schemas.openxmlformats.org/officeDocument/2006/relationships/image" Target="../media/image33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8.emf"/><Relationship Id="rId5" Type="http://schemas.openxmlformats.org/officeDocument/2006/relationships/image" Target="../media/image67.emf"/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67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1" Type="http://schemas.openxmlformats.org/officeDocument/2006/relationships/image" Target="../media/image89.emf"/><Relationship Id="rId2" Type="http://schemas.openxmlformats.org/officeDocument/2006/relationships/image" Target="../media/image87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67.emf"/><Relationship Id="rId5" Type="http://schemas.openxmlformats.org/officeDocument/2006/relationships/image" Target="../media/image94.emf"/><Relationship Id="rId6" Type="http://schemas.openxmlformats.org/officeDocument/2006/relationships/image" Target="../media/image95.emf"/><Relationship Id="rId7" Type="http://schemas.openxmlformats.org/officeDocument/2006/relationships/image" Target="../media/image96.emf"/><Relationship Id="rId8" Type="http://schemas.openxmlformats.org/officeDocument/2006/relationships/image" Target="../media/image92.emf"/><Relationship Id="rId9" Type="http://schemas.openxmlformats.org/officeDocument/2006/relationships/image" Target="../media/image93.emf"/><Relationship Id="rId1" Type="http://schemas.openxmlformats.org/officeDocument/2006/relationships/image" Target="../media/image89.emf"/><Relationship Id="rId2" Type="http://schemas.openxmlformats.org/officeDocument/2006/relationships/image" Target="../media/image87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image" Target="../media/image90.emf"/><Relationship Id="rId2" Type="http://schemas.openxmlformats.org/officeDocument/2006/relationships/image" Target="../media/image67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3.emf"/><Relationship Id="rId1" Type="http://schemas.openxmlformats.org/officeDocument/2006/relationships/image" Target="../media/image90.emf"/><Relationship Id="rId2" Type="http://schemas.openxmlformats.org/officeDocument/2006/relationships/image" Target="../media/image67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3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7" Type="http://schemas.openxmlformats.org/officeDocument/2006/relationships/image" Target="../media/image100.emf"/><Relationship Id="rId8" Type="http://schemas.openxmlformats.org/officeDocument/2006/relationships/image" Target="../media/image101.emf"/><Relationship Id="rId9" Type="http://schemas.openxmlformats.org/officeDocument/2006/relationships/image" Target="../media/image102.emf"/><Relationship Id="rId1" Type="http://schemas.openxmlformats.org/officeDocument/2006/relationships/image" Target="../media/image90.emf"/><Relationship Id="rId2" Type="http://schemas.openxmlformats.org/officeDocument/2006/relationships/image" Target="../media/image67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3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7" Type="http://schemas.openxmlformats.org/officeDocument/2006/relationships/image" Target="../media/image100.emf"/><Relationship Id="rId8" Type="http://schemas.openxmlformats.org/officeDocument/2006/relationships/image" Target="../media/image101.emf"/><Relationship Id="rId9" Type="http://schemas.openxmlformats.org/officeDocument/2006/relationships/image" Target="../media/image103.emf"/><Relationship Id="rId1" Type="http://schemas.openxmlformats.org/officeDocument/2006/relationships/image" Target="../media/image90.emf"/><Relationship Id="rId2" Type="http://schemas.openxmlformats.org/officeDocument/2006/relationships/image" Target="../media/image67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3.emf"/><Relationship Id="rId5" Type="http://schemas.openxmlformats.org/officeDocument/2006/relationships/image" Target="../media/image103.emf"/><Relationship Id="rId1" Type="http://schemas.openxmlformats.org/officeDocument/2006/relationships/image" Target="../media/image90.emf"/><Relationship Id="rId2" Type="http://schemas.openxmlformats.org/officeDocument/2006/relationships/image" Target="../media/image6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8" Type="http://schemas.openxmlformats.org/officeDocument/2006/relationships/image" Target="../media/image10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Relationship Id="rId2" Type="http://schemas.openxmlformats.org/officeDocument/2006/relationships/image" Target="../media/image104.emf"/><Relationship Id="rId3" Type="http://schemas.openxmlformats.org/officeDocument/2006/relationships/image" Target="../media/image78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105.emf"/><Relationship Id="rId1" Type="http://schemas.openxmlformats.org/officeDocument/2006/relationships/image" Target="../media/image85.emf"/><Relationship Id="rId2" Type="http://schemas.openxmlformats.org/officeDocument/2006/relationships/image" Target="../media/image104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92.emf"/><Relationship Id="rId6" Type="http://schemas.openxmlformats.org/officeDocument/2006/relationships/image" Target="../media/image107.emf"/><Relationship Id="rId1" Type="http://schemas.openxmlformats.org/officeDocument/2006/relationships/image" Target="../media/image85.emf"/><Relationship Id="rId2" Type="http://schemas.openxmlformats.org/officeDocument/2006/relationships/image" Target="../media/image78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92.emf"/><Relationship Id="rId7" Type="http://schemas.openxmlformats.org/officeDocument/2006/relationships/image" Target="../media/image107.emf"/><Relationship Id="rId1" Type="http://schemas.openxmlformats.org/officeDocument/2006/relationships/image" Target="../media/image85.emf"/><Relationship Id="rId2" Type="http://schemas.openxmlformats.org/officeDocument/2006/relationships/image" Target="../media/image78.e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07.emf"/><Relationship Id="rId5" Type="http://schemas.openxmlformats.org/officeDocument/2006/relationships/image" Target="../media/image92.emf"/><Relationship Id="rId1" Type="http://schemas.openxmlformats.org/officeDocument/2006/relationships/image" Target="../media/image85.emf"/><Relationship Id="rId2" Type="http://schemas.openxmlformats.org/officeDocument/2006/relationships/image" Target="../media/image78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07.emf"/><Relationship Id="rId5" Type="http://schemas.openxmlformats.org/officeDocument/2006/relationships/image" Target="../media/image110.emf"/><Relationship Id="rId1" Type="http://schemas.openxmlformats.org/officeDocument/2006/relationships/image" Target="../media/image85.emf"/><Relationship Id="rId2" Type="http://schemas.openxmlformats.org/officeDocument/2006/relationships/image" Target="../media/image78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07.emf"/><Relationship Id="rId5" Type="http://schemas.openxmlformats.org/officeDocument/2006/relationships/image" Target="../media/image111.emf"/><Relationship Id="rId6" Type="http://schemas.openxmlformats.org/officeDocument/2006/relationships/image" Target="../media/image110.emf"/><Relationship Id="rId1" Type="http://schemas.openxmlformats.org/officeDocument/2006/relationships/image" Target="../media/image85.emf"/><Relationship Id="rId2" Type="http://schemas.openxmlformats.org/officeDocument/2006/relationships/image" Target="../media/image78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2.emf"/><Relationship Id="rId5" Type="http://schemas.openxmlformats.org/officeDocument/2006/relationships/image" Target="../media/image107.emf"/><Relationship Id="rId6" Type="http://schemas.openxmlformats.org/officeDocument/2006/relationships/image" Target="../media/image111.emf"/><Relationship Id="rId1" Type="http://schemas.openxmlformats.org/officeDocument/2006/relationships/image" Target="../media/image85.emf"/><Relationship Id="rId2" Type="http://schemas.openxmlformats.org/officeDocument/2006/relationships/image" Target="../media/image78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2.emf"/><Relationship Id="rId5" Type="http://schemas.openxmlformats.org/officeDocument/2006/relationships/image" Target="../media/image107.emf"/><Relationship Id="rId1" Type="http://schemas.openxmlformats.org/officeDocument/2006/relationships/image" Target="../media/image85.emf"/><Relationship Id="rId2" Type="http://schemas.openxmlformats.org/officeDocument/2006/relationships/image" Target="../media/image78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2.emf"/><Relationship Id="rId5" Type="http://schemas.openxmlformats.org/officeDocument/2006/relationships/image" Target="../media/image107.emf"/><Relationship Id="rId6" Type="http://schemas.openxmlformats.org/officeDocument/2006/relationships/image" Target="../media/image67.emf"/><Relationship Id="rId7" Type="http://schemas.openxmlformats.org/officeDocument/2006/relationships/image" Target="../media/image96.emf"/><Relationship Id="rId8" Type="http://schemas.openxmlformats.org/officeDocument/2006/relationships/image" Target="../media/image93.emf"/><Relationship Id="rId9" Type="http://schemas.openxmlformats.org/officeDocument/2006/relationships/image" Target="../media/image103.emf"/><Relationship Id="rId1" Type="http://schemas.openxmlformats.org/officeDocument/2006/relationships/image" Target="../media/image85.emf"/><Relationship Id="rId2" Type="http://schemas.openxmlformats.org/officeDocument/2006/relationships/image" Target="../media/image7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1.emf"/><Relationship Id="rId5" Type="http://schemas.openxmlformats.org/officeDocument/2006/relationships/image" Target="../media/image15.emf"/><Relationship Id="rId6" Type="http://schemas.openxmlformats.org/officeDocument/2006/relationships/image" Target="../media/image10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70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69.emf"/><Relationship Id="rId1" Type="http://schemas.openxmlformats.org/officeDocument/2006/relationships/image" Target="../media/image11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114.emf"/></Relationships>
</file>

<file path=ppt/drawings/_rels/vmlDrawing7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69.emf"/><Relationship Id="rId13" Type="http://schemas.openxmlformats.org/officeDocument/2006/relationships/image" Target="../media/image67.emf"/><Relationship Id="rId14" Type="http://schemas.openxmlformats.org/officeDocument/2006/relationships/image" Target="../media/image96.emf"/><Relationship Id="rId15" Type="http://schemas.openxmlformats.org/officeDocument/2006/relationships/image" Target="../media/image103.emf"/><Relationship Id="rId16" Type="http://schemas.openxmlformats.org/officeDocument/2006/relationships/image" Target="../media/image78.emf"/><Relationship Id="rId17" Type="http://schemas.openxmlformats.org/officeDocument/2006/relationships/image" Target="../media/image109.emf"/><Relationship Id="rId18" Type="http://schemas.openxmlformats.org/officeDocument/2006/relationships/image" Target="../media/image112.emf"/><Relationship Id="rId1" Type="http://schemas.openxmlformats.org/officeDocument/2006/relationships/image" Target="../media/image11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114.emf"/></Relationships>
</file>

<file path=ppt/drawings/_rels/vmlDrawing7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69.emf"/><Relationship Id="rId13" Type="http://schemas.openxmlformats.org/officeDocument/2006/relationships/image" Target="../media/image67.emf"/><Relationship Id="rId14" Type="http://schemas.openxmlformats.org/officeDocument/2006/relationships/image" Target="../media/image96.emf"/><Relationship Id="rId15" Type="http://schemas.openxmlformats.org/officeDocument/2006/relationships/image" Target="../media/image103.emf"/><Relationship Id="rId16" Type="http://schemas.openxmlformats.org/officeDocument/2006/relationships/image" Target="../media/image78.emf"/><Relationship Id="rId17" Type="http://schemas.openxmlformats.org/officeDocument/2006/relationships/image" Target="../media/image109.emf"/><Relationship Id="rId18" Type="http://schemas.openxmlformats.org/officeDocument/2006/relationships/image" Target="../media/image112.emf"/><Relationship Id="rId19" Type="http://schemas.openxmlformats.org/officeDocument/2006/relationships/image" Target="../media/image56.emf"/><Relationship Id="rId1" Type="http://schemas.openxmlformats.org/officeDocument/2006/relationships/image" Target="../media/image11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114.emf"/></Relationships>
</file>

<file path=ppt/drawings/_rels/vmlDrawing7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69.emf"/><Relationship Id="rId13" Type="http://schemas.openxmlformats.org/officeDocument/2006/relationships/image" Target="../media/image67.emf"/><Relationship Id="rId14" Type="http://schemas.openxmlformats.org/officeDocument/2006/relationships/image" Target="../media/image96.emf"/><Relationship Id="rId15" Type="http://schemas.openxmlformats.org/officeDocument/2006/relationships/image" Target="../media/image103.emf"/><Relationship Id="rId16" Type="http://schemas.openxmlformats.org/officeDocument/2006/relationships/image" Target="../media/image78.emf"/><Relationship Id="rId17" Type="http://schemas.openxmlformats.org/officeDocument/2006/relationships/image" Target="../media/image109.emf"/><Relationship Id="rId18" Type="http://schemas.openxmlformats.org/officeDocument/2006/relationships/image" Target="../media/image112.emf"/><Relationship Id="rId19" Type="http://schemas.openxmlformats.org/officeDocument/2006/relationships/image" Target="../media/image56.emf"/><Relationship Id="rId1" Type="http://schemas.openxmlformats.org/officeDocument/2006/relationships/image" Target="../media/image11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116.emf"/></Relationships>
</file>

<file path=ppt/drawings/_rels/vmlDrawing74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emf"/><Relationship Id="rId12" Type="http://schemas.openxmlformats.org/officeDocument/2006/relationships/image" Target="../media/image69.emf"/><Relationship Id="rId13" Type="http://schemas.openxmlformats.org/officeDocument/2006/relationships/image" Target="../media/image67.emf"/><Relationship Id="rId14" Type="http://schemas.openxmlformats.org/officeDocument/2006/relationships/image" Target="../media/image96.emf"/><Relationship Id="rId15" Type="http://schemas.openxmlformats.org/officeDocument/2006/relationships/image" Target="../media/image103.emf"/><Relationship Id="rId16" Type="http://schemas.openxmlformats.org/officeDocument/2006/relationships/image" Target="../media/image78.emf"/><Relationship Id="rId17" Type="http://schemas.openxmlformats.org/officeDocument/2006/relationships/image" Target="../media/image109.emf"/><Relationship Id="rId18" Type="http://schemas.openxmlformats.org/officeDocument/2006/relationships/image" Target="../media/image112.emf"/><Relationship Id="rId19" Type="http://schemas.openxmlformats.org/officeDocument/2006/relationships/image" Target="../media/image56.emf"/><Relationship Id="rId1" Type="http://schemas.openxmlformats.org/officeDocument/2006/relationships/image" Target="../media/image11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116.emf"/></Relationships>
</file>

<file path=ppt/drawings/_rels/vmlDrawing75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.emf"/><Relationship Id="rId20" Type="http://schemas.openxmlformats.org/officeDocument/2006/relationships/image" Target="../media/image118.emf"/><Relationship Id="rId10" Type="http://schemas.openxmlformats.org/officeDocument/2006/relationships/image" Target="../media/image116.emf"/><Relationship Id="rId11" Type="http://schemas.openxmlformats.org/officeDocument/2006/relationships/image" Target="../media/image117.emf"/><Relationship Id="rId12" Type="http://schemas.openxmlformats.org/officeDocument/2006/relationships/image" Target="../media/image69.emf"/><Relationship Id="rId13" Type="http://schemas.openxmlformats.org/officeDocument/2006/relationships/image" Target="../media/image67.emf"/><Relationship Id="rId14" Type="http://schemas.openxmlformats.org/officeDocument/2006/relationships/image" Target="../media/image96.emf"/><Relationship Id="rId15" Type="http://schemas.openxmlformats.org/officeDocument/2006/relationships/image" Target="../media/image103.emf"/><Relationship Id="rId16" Type="http://schemas.openxmlformats.org/officeDocument/2006/relationships/image" Target="../media/image78.emf"/><Relationship Id="rId17" Type="http://schemas.openxmlformats.org/officeDocument/2006/relationships/image" Target="../media/image109.emf"/><Relationship Id="rId18" Type="http://schemas.openxmlformats.org/officeDocument/2006/relationships/image" Target="../media/image112.emf"/><Relationship Id="rId19" Type="http://schemas.openxmlformats.org/officeDocument/2006/relationships/image" Target="../media/image56.emf"/><Relationship Id="rId1" Type="http://schemas.openxmlformats.org/officeDocument/2006/relationships/image" Target="../media/image11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/Relationships>
</file>

<file path=ppt/drawings/_rels/vmlDrawing76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.emf"/><Relationship Id="rId20" Type="http://schemas.openxmlformats.org/officeDocument/2006/relationships/image" Target="../media/image118.emf"/><Relationship Id="rId10" Type="http://schemas.openxmlformats.org/officeDocument/2006/relationships/image" Target="../media/image119.emf"/><Relationship Id="rId11" Type="http://schemas.openxmlformats.org/officeDocument/2006/relationships/image" Target="../media/image117.emf"/><Relationship Id="rId12" Type="http://schemas.openxmlformats.org/officeDocument/2006/relationships/image" Target="../media/image69.emf"/><Relationship Id="rId13" Type="http://schemas.openxmlformats.org/officeDocument/2006/relationships/image" Target="../media/image67.emf"/><Relationship Id="rId14" Type="http://schemas.openxmlformats.org/officeDocument/2006/relationships/image" Target="../media/image96.emf"/><Relationship Id="rId15" Type="http://schemas.openxmlformats.org/officeDocument/2006/relationships/image" Target="../media/image103.emf"/><Relationship Id="rId16" Type="http://schemas.openxmlformats.org/officeDocument/2006/relationships/image" Target="../media/image78.emf"/><Relationship Id="rId17" Type="http://schemas.openxmlformats.org/officeDocument/2006/relationships/image" Target="../media/image109.emf"/><Relationship Id="rId18" Type="http://schemas.openxmlformats.org/officeDocument/2006/relationships/image" Target="../media/image112.emf"/><Relationship Id="rId19" Type="http://schemas.openxmlformats.org/officeDocument/2006/relationships/image" Target="../media/image56.emf"/><Relationship Id="rId1" Type="http://schemas.openxmlformats.org/officeDocument/2006/relationships/image" Target="../media/image11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/Relationships>
</file>

<file path=ppt/drawings/_rels/vmlDrawing77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.emf"/><Relationship Id="rId20" Type="http://schemas.openxmlformats.org/officeDocument/2006/relationships/image" Target="../media/image118.emf"/><Relationship Id="rId10" Type="http://schemas.openxmlformats.org/officeDocument/2006/relationships/image" Target="../media/image119.emf"/><Relationship Id="rId11" Type="http://schemas.openxmlformats.org/officeDocument/2006/relationships/image" Target="../media/image120.emf"/><Relationship Id="rId12" Type="http://schemas.openxmlformats.org/officeDocument/2006/relationships/image" Target="../media/image69.emf"/><Relationship Id="rId13" Type="http://schemas.openxmlformats.org/officeDocument/2006/relationships/image" Target="../media/image67.emf"/><Relationship Id="rId14" Type="http://schemas.openxmlformats.org/officeDocument/2006/relationships/image" Target="../media/image96.emf"/><Relationship Id="rId15" Type="http://schemas.openxmlformats.org/officeDocument/2006/relationships/image" Target="../media/image103.emf"/><Relationship Id="rId16" Type="http://schemas.openxmlformats.org/officeDocument/2006/relationships/image" Target="../media/image78.emf"/><Relationship Id="rId17" Type="http://schemas.openxmlformats.org/officeDocument/2006/relationships/image" Target="../media/image109.emf"/><Relationship Id="rId18" Type="http://schemas.openxmlformats.org/officeDocument/2006/relationships/image" Target="../media/image112.emf"/><Relationship Id="rId19" Type="http://schemas.openxmlformats.org/officeDocument/2006/relationships/image" Target="../media/image56.emf"/><Relationship Id="rId1" Type="http://schemas.openxmlformats.org/officeDocument/2006/relationships/image" Target="../media/image11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/Relationships>
</file>

<file path=ppt/drawings/_rels/vmlDrawing78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.emf"/><Relationship Id="rId20" Type="http://schemas.openxmlformats.org/officeDocument/2006/relationships/image" Target="../media/image118.emf"/><Relationship Id="rId21" Type="http://schemas.openxmlformats.org/officeDocument/2006/relationships/image" Target="../media/image62.emf"/><Relationship Id="rId10" Type="http://schemas.openxmlformats.org/officeDocument/2006/relationships/image" Target="../media/image119.emf"/><Relationship Id="rId11" Type="http://schemas.openxmlformats.org/officeDocument/2006/relationships/image" Target="../media/image120.emf"/><Relationship Id="rId12" Type="http://schemas.openxmlformats.org/officeDocument/2006/relationships/image" Target="../media/image69.emf"/><Relationship Id="rId13" Type="http://schemas.openxmlformats.org/officeDocument/2006/relationships/image" Target="../media/image67.emf"/><Relationship Id="rId14" Type="http://schemas.openxmlformats.org/officeDocument/2006/relationships/image" Target="../media/image96.emf"/><Relationship Id="rId15" Type="http://schemas.openxmlformats.org/officeDocument/2006/relationships/image" Target="../media/image103.emf"/><Relationship Id="rId16" Type="http://schemas.openxmlformats.org/officeDocument/2006/relationships/image" Target="../media/image78.emf"/><Relationship Id="rId17" Type="http://schemas.openxmlformats.org/officeDocument/2006/relationships/image" Target="../media/image109.emf"/><Relationship Id="rId18" Type="http://schemas.openxmlformats.org/officeDocument/2006/relationships/image" Target="../media/image112.emf"/><Relationship Id="rId19" Type="http://schemas.openxmlformats.org/officeDocument/2006/relationships/image" Target="../media/image56.emf"/><Relationship Id="rId1" Type="http://schemas.openxmlformats.org/officeDocument/2006/relationships/image" Target="../media/image11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/Relationships>
</file>

<file path=ppt/drawings/_rels/vmlDrawing79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.emf"/><Relationship Id="rId20" Type="http://schemas.openxmlformats.org/officeDocument/2006/relationships/image" Target="../media/image118.emf"/><Relationship Id="rId21" Type="http://schemas.openxmlformats.org/officeDocument/2006/relationships/image" Target="../media/image62.emf"/><Relationship Id="rId10" Type="http://schemas.openxmlformats.org/officeDocument/2006/relationships/image" Target="../media/image121.emf"/><Relationship Id="rId11" Type="http://schemas.openxmlformats.org/officeDocument/2006/relationships/image" Target="../media/image120.emf"/><Relationship Id="rId12" Type="http://schemas.openxmlformats.org/officeDocument/2006/relationships/image" Target="../media/image69.emf"/><Relationship Id="rId13" Type="http://schemas.openxmlformats.org/officeDocument/2006/relationships/image" Target="../media/image67.emf"/><Relationship Id="rId14" Type="http://schemas.openxmlformats.org/officeDocument/2006/relationships/image" Target="../media/image96.emf"/><Relationship Id="rId15" Type="http://schemas.openxmlformats.org/officeDocument/2006/relationships/image" Target="../media/image103.emf"/><Relationship Id="rId16" Type="http://schemas.openxmlformats.org/officeDocument/2006/relationships/image" Target="../media/image78.emf"/><Relationship Id="rId17" Type="http://schemas.openxmlformats.org/officeDocument/2006/relationships/image" Target="../media/image109.emf"/><Relationship Id="rId18" Type="http://schemas.openxmlformats.org/officeDocument/2006/relationships/image" Target="../media/image112.emf"/><Relationship Id="rId19" Type="http://schemas.openxmlformats.org/officeDocument/2006/relationships/image" Target="../media/image56.emf"/><Relationship Id="rId1" Type="http://schemas.openxmlformats.org/officeDocument/2006/relationships/image" Target="../media/image11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80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.emf"/><Relationship Id="rId20" Type="http://schemas.openxmlformats.org/officeDocument/2006/relationships/image" Target="../media/image118.emf"/><Relationship Id="rId21" Type="http://schemas.openxmlformats.org/officeDocument/2006/relationships/image" Target="../media/image62.emf"/><Relationship Id="rId10" Type="http://schemas.openxmlformats.org/officeDocument/2006/relationships/image" Target="../media/image122.emf"/><Relationship Id="rId11" Type="http://schemas.openxmlformats.org/officeDocument/2006/relationships/image" Target="../media/image123.emf"/><Relationship Id="rId12" Type="http://schemas.openxmlformats.org/officeDocument/2006/relationships/image" Target="../media/image69.emf"/><Relationship Id="rId13" Type="http://schemas.openxmlformats.org/officeDocument/2006/relationships/image" Target="../media/image67.emf"/><Relationship Id="rId14" Type="http://schemas.openxmlformats.org/officeDocument/2006/relationships/image" Target="../media/image96.emf"/><Relationship Id="rId15" Type="http://schemas.openxmlformats.org/officeDocument/2006/relationships/image" Target="../media/image103.emf"/><Relationship Id="rId16" Type="http://schemas.openxmlformats.org/officeDocument/2006/relationships/image" Target="../media/image78.emf"/><Relationship Id="rId17" Type="http://schemas.openxmlformats.org/officeDocument/2006/relationships/image" Target="../media/image109.emf"/><Relationship Id="rId18" Type="http://schemas.openxmlformats.org/officeDocument/2006/relationships/image" Target="../media/image112.emf"/><Relationship Id="rId19" Type="http://schemas.openxmlformats.org/officeDocument/2006/relationships/image" Target="../media/image56.emf"/><Relationship Id="rId1" Type="http://schemas.openxmlformats.org/officeDocument/2006/relationships/image" Target="../media/image113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48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Relationship Id="rId2" Type="http://schemas.openxmlformats.org/officeDocument/2006/relationships/image" Target="../media/image1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Relationship Id="rId3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3ECF4-A12E-7E4D-B787-D1BA1A08C1E0}" type="datetime1">
              <a:rPr lang="en-US" smtClean="0"/>
              <a:t>17/09/15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99B3A-4B97-6349-830B-08EC6F12A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972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157CA-53AD-C446-8F78-262C3CF796A4}" type="datetime1">
              <a:rPr lang="en-US" smtClean="0"/>
              <a:t>17/09/15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1B09E-9821-934D-8DA9-16C33969E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96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B09E-9821-934D-8DA9-16C33969E9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22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B09E-9821-934D-8DA9-16C33969E9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4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B09E-9821-934D-8DA9-16C33969E9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B09E-9821-934D-8DA9-16C33969E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4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B09E-9821-934D-8DA9-16C33969E9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4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B09E-9821-934D-8DA9-16C33969E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4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B09E-9821-934D-8DA9-16C33969E9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4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B09E-9821-934D-8DA9-16C33969E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4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B09E-9821-934D-8DA9-16C33969E9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4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1B09E-9821-934D-8DA9-16C33969E9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B09A2-109D-7047-8BB3-7C50970F6BF9}" type="datetime1">
              <a:rPr lang="en-US" smtClean="0"/>
              <a:t>17/09/15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2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80EBC-226D-7044-A583-F0D1FD1A7F59}" type="datetime1">
              <a:rPr lang="en-US" smtClean="0"/>
              <a:t>17/09/15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9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CB63B-6BB2-4846-8323-501E7B59D416}" type="datetime1">
              <a:rPr lang="en-US" smtClean="0"/>
              <a:t>17/09/15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2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4499-E257-0A4C-8BD5-F07053D007E5}" type="datetime1">
              <a:rPr lang="en-US" smtClean="0"/>
              <a:t>17/09/15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8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B343-B04A-BA41-AF39-8A06573077A8}" type="datetime1">
              <a:rPr lang="en-US" smtClean="0"/>
              <a:t>17/09/15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80C8-1907-274C-A007-F886AAD55BA7}" type="datetime1">
              <a:rPr lang="en-US" smtClean="0"/>
              <a:t>17/09/15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6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CFC-ED26-3640-B3F3-721054BBE1E1}" type="datetime1">
              <a:rPr lang="en-US" smtClean="0"/>
              <a:t>17/09/15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2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C4F8-C011-6841-9F3F-7A9559B6E858}" type="datetime1">
              <a:rPr lang="en-US" smtClean="0"/>
              <a:t>17/09/15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6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89BF-B532-2740-9EDA-370B1ECB4E97}" type="datetime1">
              <a:rPr lang="en-US" smtClean="0"/>
              <a:t>17/09/15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44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6E8A-E631-DF48-8488-29034A74BC72}" type="datetime1">
              <a:rPr lang="en-US" smtClean="0"/>
              <a:t>17/09/15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1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EDDD-553B-B04D-AF5F-8808E3D85EAD}" type="datetime1">
              <a:rPr lang="en-US" smtClean="0"/>
              <a:t>17/09/15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5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Cliquez pour modifier les styles du texte du masque</a:t>
            </a:r>
          </a:p>
          <a:p>
            <a:pPr lvl="1"/>
            <a:r>
              <a:rPr lang="x-none" smtClean="0"/>
              <a:t>Deuxième niveau</a:t>
            </a:r>
          </a:p>
          <a:p>
            <a:pPr lvl="2"/>
            <a:r>
              <a:rPr lang="x-none" smtClean="0"/>
              <a:t>Troisième niveau</a:t>
            </a:r>
          </a:p>
          <a:p>
            <a:pPr lvl="3"/>
            <a:r>
              <a:rPr lang="x-none" smtClean="0"/>
              <a:t>Quatrième niveau</a:t>
            </a:r>
          </a:p>
          <a:p>
            <a:pPr lvl="4"/>
            <a:r>
              <a:rPr lang="x-none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16632-C445-484E-860D-7C06E3626A9C}" type="datetime1">
              <a:rPr lang="en-US" smtClean="0"/>
              <a:t>17/09/15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9CD21-C118-8D48-AE4D-9FAAF808F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0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oleObject" Target="../embeddings/oleObject13.bin"/><Relationship Id="rId13" Type="http://schemas.openxmlformats.org/officeDocument/2006/relationships/image" Target="../media/image11.emf"/><Relationship Id="rId14" Type="http://schemas.openxmlformats.org/officeDocument/2006/relationships/oleObject" Target="../embeddings/oleObject14.bin"/><Relationship Id="rId15" Type="http://schemas.openxmlformats.org/officeDocument/2006/relationships/image" Target="../media/image1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7.emf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oleObject" Target="../embeddings/oleObject11.bin"/><Relationship Id="rId9" Type="http://schemas.openxmlformats.org/officeDocument/2006/relationships/image" Target="../media/image8.emf"/><Relationship Id="rId10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20" Type="http://schemas.openxmlformats.org/officeDocument/2006/relationships/oleObject" Target="../embeddings/oleObject22.bin"/><Relationship Id="rId21" Type="http://schemas.openxmlformats.org/officeDocument/2006/relationships/image" Target="../media/image10.emf"/><Relationship Id="rId10" Type="http://schemas.openxmlformats.org/officeDocument/2006/relationships/oleObject" Target="../embeddings/oleObject17.bin"/><Relationship Id="rId11" Type="http://schemas.openxmlformats.org/officeDocument/2006/relationships/image" Target="../media/image9.emf"/><Relationship Id="rId12" Type="http://schemas.openxmlformats.org/officeDocument/2006/relationships/oleObject" Target="../embeddings/oleObject18.bin"/><Relationship Id="rId13" Type="http://schemas.openxmlformats.org/officeDocument/2006/relationships/image" Target="../media/image11.emf"/><Relationship Id="rId14" Type="http://schemas.openxmlformats.org/officeDocument/2006/relationships/oleObject" Target="../embeddings/oleObject19.bin"/><Relationship Id="rId15" Type="http://schemas.openxmlformats.org/officeDocument/2006/relationships/image" Target="../media/image12.emf"/><Relationship Id="rId16" Type="http://schemas.openxmlformats.org/officeDocument/2006/relationships/oleObject" Target="../embeddings/oleObject20.bin"/><Relationship Id="rId17" Type="http://schemas.openxmlformats.org/officeDocument/2006/relationships/image" Target="../media/image13.emf"/><Relationship Id="rId18" Type="http://schemas.openxmlformats.org/officeDocument/2006/relationships/oleObject" Target="../embeddings/oleObject21.bin"/><Relationship Id="rId19" Type="http://schemas.openxmlformats.org/officeDocument/2006/relationships/image" Target="../media/image1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7.emf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oleObject" Target="../embeddings/oleObject26.bin"/><Relationship Id="rId13" Type="http://schemas.openxmlformats.org/officeDocument/2006/relationships/image" Target="../media/image11.emf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15.emf"/><Relationship Id="rId16" Type="http://schemas.openxmlformats.org/officeDocument/2006/relationships/oleObject" Target="../embeddings/oleObject28.bin"/><Relationship Id="rId17" Type="http://schemas.openxmlformats.org/officeDocument/2006/relationships/image" Target="../media/image1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7.emf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oleObject" Target="../embeddings/oleObject24.bin"/><Relationship Id="rId9" Type="http://schemas.openxmlformats.org/officeDocument/2006/relationships/image" Target="../media/image8.emf"/><Relationship Id="rId10" Type="http://schemas.openxmlformats.org/officeDocument/2006/relationships/oleObject" Target="../embeddings/oleObject2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20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36.bin"/><Relationship Id="rId6" Type="http://schemas.openxmlformats.org/officeDocument/2006/relationships/image" Target="../media/image7.emf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9" Type="http://schemas.openxmlformats.org/officeDocument/2006/relationships/image" Target="../media/image21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oleObject" Target="../embeddings/oleObject40.bin"/><Relationship Id="rId13" Type="http://schemas.openxmlformats.org/officeDocument/2006/relationships/image" Target="../media/image2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7.bin"/><Relationship Id="rId4" Type="http://schemas.openxmlformats.org/officeDocument/2006/relationships/image" Target="../media/image22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oleObject" Target="../embeddings/oleObject38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39.bin"/><Relationship Id="rId10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oleObject" Target="../embeddings/oleObject44.bin"/><Relationship Id="rId13" Type="http://schemas.openxmlformats.org/officeDocument/2006/relationships/image" Target="../media/image24.emf"/><Relationship Id="rId14" Type="http://schemas.openxmlformats.org/officeDocument/2006/relationships/oleObject" Target="../embeddings/oleObject45.bin"/><Relationship Id="rId15" Type="http://schemas.openxmlformats.org/officeDocument/2006/relationships/image" Target="../media/image25.emf"/><Relationship Id="rId16" Type="http://schemas.openxmlformats.org/officeDocument/2006/relationships/oleObject" Target="../embeddings/oleObject46.bin"/><Relationship Id="rId17" Type="http://schemas.openxmlformats.org/officeDocument/2006/relationships/image" Target="../media/image2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22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oleObject" Target="../embeddings/oleObject42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43.bin"/><Relationship Id="rId10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oleObject" Target="../embeddings/oleObject50.bin"/><Relationship Id="rId13" Type="http://schemas.openxmlformats.org/officeDocument/2006/relationships/image" Target="../media/image9.emf"/><Relationship Id="rId14" Type="http://schemas.openxmlformats.org/officeDocument/2006/relationships/oleObject" Target="../embeddings/oleObject51.bin"/><Relationship Id="rId15" Type="http://schemas.openxmlformats.org/officeDocument/2006/relationships/image" Target="../media/image24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oleObject" Target="../embeddings/oleObject47.bin"/><Relationship Id="rId7" Type="http://schemas.openxmlformats.org/officeDocument/2006/relationships/image" Target="../media/image25.emf"/><Relationship Id="rId8" Type="http://schemas.openxmlformats.org/officeDocument/2006/relationships/oleObject" Target="../embeddings/oleObject48.bin"/><Relationship Id="rId9" Type="http://schemas.openxmlformats.org/officeDocument/2006/relationships/image" Target="../media/image26.emf"/><Relationship Id="rId10" Type="http://schemas.openxmlformats.org/officeDocument/2006/relationships/oleObject" Target="../embeddings/oleObject49.bin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oleObject" Target="../embeddings/oleObject55.bin"/><Relationship Id="rId13" Type="http://schemas.openxmlformats.org/officeDocument/2006/relationships/image" Target="../media/image9.emf"/><Relationship Id="rId14" Type="http://schemas.openxmlformats.org/officeDocument/2006/relationships/oleObject" Target="../embeddings/oleObject56.bin"/><Relationship Id="rId15" Type="http://schemas.openxmlformats.org/officeDocument/2006/relationships/image" Target="../media/image24.emf"/><Relationship Id="rId16" Type="http://schemas.openxmlformats.org/officeDocument/2006/relationships/oleObject" Target="../embeddings/oleObject57.bin"/><Relationship Id="rId17" Type="http://schemas.openxmlformats.org/officeDocument/2006/relationships/image" Target="../media/image27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oleObject" Target="../embeddings/oleObject52.bin"/><Relationship Id="rId7" Type="http://schemas.openxmlformats.org/officeDocument/2006/relationships/image" Target="../media/image25.emf"/><Relationship Id="rId8" Type="http://schemas.openxmlformats.org/officeDocument/2006/relationships/oleObject" Target="../embeddings/oleObject53.bin"/><Relationship Id="rId9" Type="http://schemas.openxmlformats.org/officeDocument/2006/relationships/image" Target="../media/image26.emf"/><Relationship Id="rId10" Type="http://schemas.openxmlformats.org/officeDocument/2006/relationships/oleObject" Target="../embeddings/oleObject54.bin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oleObject" Target="../embeddings/oleObject61.bin"/><Relationship Id="rId13" Type="http://schemas.openxmlformats.org/officeDocument/2006/relationships/image" Target="../media/image23.emf"/><Relationship Id="rId14" Type="http://schemas.openxmlformats.org/officeDocument/2006/relationships/oleObject" Target="../embeddings/oleObject62.bin"/><Relationship Id="rId15" Type="http://schemas.openxmlformats.org/officeDocument/2006/relationships/image" Target="../media/image9.emf"/><Relationship Id="rId16" Type="http://schemas.openxmlformats.org/officeDocument/2006/relationships/oleObject" Target="../embeddings/oleObject63.bin"/><Relationship Id="rId17" Type="http://schemas.openxmlformats.org/officeDocument/2006/relationships/image" Target="../media/image2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58.bin"/><Relationship Id="rId4" Type="http://schemas.openxmlformats.org/officeDocument/2006/relationships/image" Target="../media/image28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1.png"/><Relationship Id="rId8" Type="http://schemas.openxmlformats.org/officeDocument/2006/relationships/oleObject" Target="../embeddings/oleObject59.bin"/><Relationship Id="rId9" Type="http://schemas.openxmlformats.org/officeDocument/2006/relationships/image" Target="../media/image25.emf"/><Relationship Id="rId10" Type="http://schemas.openxmlformats.org/officeDocument/2006/relationships/oleObject" Target="../embeddings/oleObject6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4" Type="http://schemas.openxmlformats.org/officeDocument/2006/relationships/image" Target="../media/image2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4" Type="http://schemas.openxmlformats.org/officeDocument/2006/relationships/image" Target="../media/image29.emf"/><Relationship Id="rId5" Type="http://schemas.openxmlformats.org/officeDocument/2006/relationships/image" Target="../media/image30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4" Type="http://schemas.openxmlformats.org/officeDocument/2006/relationships/image" Target="../media/image29.emf"/><Relationship Id="rId5" Type="http://schemas.openxmlformats.org/officeDocument/2006/relationships/image" Target="../media/image30.png"/><Relationship Id="rId6" Type="http://schemas.openxmlformats.org/officeDocument/2006/relationships/oleObject" Target="../embeddings/oleObject67.bin"/><Relationship Id="rId7" Type="http://schemas.openxmlformats.org/officeDocument/2006/relationships/image" Target="../media/image3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4" Type="http://schemas.openxmlformats.org/officeDocument/2006/relationships/image" Target="../media/image29.emf"/><Relationship Id="rId5" Type="http://schemas.openxmlformats.org/officeDocument/2006/relationships/image" Target="../media/image30.png"/><Relationship Id="rId6" Type="http://schemas.openxmlformats.org/officeDocument/2006/relationships/oleObject" Target="../embeddings/oleObject69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70.bin"/><Relationship Id="rId9" Type="http://schemas.openxmlformats.org/officeDocument/2006/relationships/image" Target="../media/image33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4" Type="http://schemas.openxmlformats.org/officeDocument/2006/relationships/image" Target="../media/image34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74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75.bin"/><Relationship Id="rId8" Type="http://schemas.openxmlformats.org/officeDocument/2006/relationships/image" Target="../media/image37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77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78.bin"/><Relationship Id="rId8" Type="http://schemas.openxmlformats.org/officeDocument/2006/relationships/image" Target="../media/image37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80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81.bin"/><Relationship Id="rId8" Type="http://schemas.openxmlformats.org/officeDocument/2006/relationships/image" Target="../media/image39.emf"/><Relationship Id="rId9" Type="http://schemas.openxmlformats.org/officeDocument/2006/relationships/oleObject" Target="../embeddings/oleObject82.bin"/><Relationship Id="rId10" Type="http://schemas.openxmlformats.org/officeDocument/2006/relationships/image" Target="../media/image38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84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85.bin"/><Relationship Id="rId8" Type="http://schemas.openxmlformats.org/officeDocument/2006/relationships/image" Target="../media/image39.emf"/><Relationship Id="rId9" Type="http://schemas.openxmlformats.org/officeDocument/2006/relationships/oleObject" Target="../embeddings/oleObject86.bin"/><Relationship Id="rId10" Type="http://schemas.openxmlformats.org/officeDocument/2006/relationships/image" Target="../media/image38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88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89.bin"/><Relationship Id="rId8" Type="http://schemas.openxmlformats.org/officeDocument/2006/relationships/image" Target="../media/image39.emf"/><Relationship Id="rId9" Type="http://schemas.openxmlformats.org/officeDocument/2006/relationships/oleObject" Target="../embeddings/oleObject90.bin"/><Relationship Id="rId10" Type="http://schemas.openxmlformats.org/officeDocument/2006/relationships/image" Target="../media/image38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4" Type="http://schemas.openxmlformats.org/officeDocument/2006/relationships/image" Target="../media/image38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93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95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96.bin"/><Relationship Id="rId8" Type="http://schemas.openxmlformats.org/officeDocument/2006/relationships/image" Target="../media/image42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98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99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01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102.bin"/><Relationship Id="rId8" Type="http://schemas.openxmlformats.org/officeDocument/2006/relationships/image" Target="../media/image43.emf"/><Relationship Id="rId9" Type="http://schemas.openxmlformats.org/officeDocument/2006/relationships/oleObject" Target="../embeddings/oleObject103.bin"/><Relationship Id="rId10" Type="http://schemas.openxmlformats.org/officeDocument/2006/relationships/image" Target="../media/image44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05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106.bin"/><Relationship Id="rId8" Type="http://schemas.openxmlformats.org/officeDocument/2006/relationships/image" Target="../media/image43.emf"/><Relationship Id="rId9" Type="http://schemas.openxmlformats.org/officeDocument/2006/relationships/oleObject" Target="../embeddings/oleObject107.bin"/><Relationship Id="rId10" Type="http://schemas.openxmlformats.org/officeDocument/2006/relationships/image" Target="../media/image45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09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110.bin"/><Relationship Id="rId8" Type="http://schemas.openxmlformats.org/officeDocument/2006/relationships/image" Target="../media/image43.emf"/><Relationship Id="rId9" Type="http://schemas.openxmlformats.org/officeDocument/2006/relationships/oleObject" Target="../embeddings/oleObject111.bin"/><Relationship Id="rId10" Type="http://schemas.openxmlformats.org/officeDocument/2006/relationships/image" Target="../media/image45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6.bin"/><Relationship Id="rId12" Type="http://schemas.openxmlformats.org/officeDocument/2006/relationships/image" Target="../media/image46.emf"/><Relationship Id="rId13" Type="http://schemas.openxmlformats.org/officeDocument/2006/relationships/oleObject" Target="../embeddings/oleObject117.bin"/><Relationship Id="rId14" Type="http://schemas.openxmlformats.org/officeDocument/2006/relationships/image" Target="../media/image47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12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13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114.bin"/><Relationship Id="rId8" Type="http://schemas.openxmlformats.org/officeDocument/2006/relationships/image" Target="../media/image43.emf"/><Relationship Id="rId9" Type="http://schemas.openxmlformats.org/officeDocument/2006/relationships/oleObject" Target="../embeddings/oleObject115.bin"/><Relationship Id="rId10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119.bin"/><Relationship Id="rId6" Type="http://schemas.openxmlformats.org/officeDocument/2006/relationships/image" Target="../media/image49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4.bin"/><Relationship Id="rId12" Type="http://schemas.openxmlformats.org/officeDocument/2006/relationships/image" Target="../media/image54.emf"/><Relationship Id="rId13" Type="http://schemas.openxmlformats.org/officeDocument/2006/relationships/oleObject" Target="../embeddings/oleObject125.bin"/><Relationship Id="rId14" Type="http://schemas.openxmlformats.org/officeDocument/2006/relationships/image" Target="../media/image55.emf"/><Relationship Id="rId15" Type="http://schemas.openxmlformats.org/officeDocument/2006/relationships/oleObject" Target="../embeddings/oleObject126.bin"/><Relationship Id="rId16" Type="http://schemas.openxmlformats.org/officeDocument/2006/relationships/image" Target="../media/image48.emf"/><Relationship Id="rId17" Type="http://schemas.openxmlformats.org/officeDocument/2006/relationships/oleObject" Target="../embeddings/oleObject127.bin"/><Relationship Id="rId18" Type="http://schemas.openxmlformats.org/officeDocument/2006/relationships/image" Target="../media/image49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20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121.bin"/><Relationship Id="rId6" Type="http://schemas.openxmlformats.org/officeDocument/2006/relationships/image" Target="../media/image51.emf"/><Relationship Id="rId7" Type="http://schemas.openxmlformats.org/officeDocument/2006/relationships/oleObject" Target="../embeddings/oleObject122.bin"/><Relationship Id="rId8" Type="http://schemas.openxmlformats.org/officeDocument/2006/relationships/image" Target="../media/image52.emf"/><Relationship Id="rId9" Type="http://schemas.openxmlformats.org/officeDocument/2006/relationships/oleObject" Target="../embeddings/oleObject123.bin"/><Relationship Id="rId10" Type="http://schemas.openxmlformats.org/officeDocument/2006/relationships/image" Target="../media/image53.emf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1.bin"/><Relationship Id="rId20" Type="http://schemas.openxmlformats.org/officeDocument/2006/relationships/image" Target="../media/image58.emf"/><Relationship Id="rId21" Type="http://schemas.openxmlformats.org/officeDocument/2006/relationships/oleObject" Target="../embeddings/oleObject137.bin"/><Relationship Id="rId22" Type="http://schemas.openxmlformats.org/officeDocument/2006/relationships/image" Target="../media/image59.emf"/><Relationship Id="rId23" Type="http://schemas.openxmlformats.org/officeDocument/2006/relationships/oleObject" Target="../embeddings/oleObject138.bin"/><Relationship Id="rId24" Type="http://schemas.openxmlformats.org/officeDocument/2006/relationships/image" Target="../media/image48.emf"/><Relationship Id="rId25" Type="http://schemas.openxmlformats.org/officeDocument/2006/relationships/oleObject" Target="../embeddings/oleObject139.bin"/><Relationship Id="rId26" Type="http://schemas.openxmlformats.org/officeDocument/2006/relationships/image" Target="../media/image49.emf"/><Relationship Id="rId27" Type="http://schemas.openxmlformats.org/officeDocument/2006/relationships/oleObject" Target="../embeddings/oleObject140.bin"/><Relationship Id="rId28" Type="http://schemas.openxmlformats.org/officeDocument/2006/relationships/image" Target="../media/image60.emf"/><Relationship Id="rId10" Type="http://schemas.openxmlformats.org/officeDocument/2006/relationships/image" Target="../media/image53.emf"/><Relationship Id="rId11" Type="http://schemas.openxmlformats.org/officeDocument/2006/relationships/oleObject" Target="../embeddings/oleObject132.bin"/><Relationship Id="rId12" Type="http://schemas.openxmlformats.org/officeDocument/2006/relationships/image" Target="../media/image54.emf"/><Relationship Id="rId13" Type="http://schemas.openxmlformats.org/officeDocument/2006/relationships/oleObject" Target="../embeddings/oleObject133.bin"/><Relationship Id="rId14" Type="http://schemas.openxmlformats.org/officeDocument/2006/relationships/image" Target="../media/image55.emf"/><Relationship Id="rId15" Type="http://schemas.openxmlformats.org/officeDocument/2006/relationships/oleObject" Target="../embeddings/oleObject134.bin"/><Relationship Id="rId16" Type="http://schemas.openxmlformats.org/officeDocument/2006/relationships/image" Target="../media/image56.emf"/><Relationship Id="rId17" Type="http://schemas.openxmlformats.org/officeDocument/2006/relationships/oleObject" Target="../embeddings/oleObject135.bin"/><Relationship Id="rId18" Type="http://schemas.openxmlformats.org/officeDocument/2006/relationships/image" Target="../media/image57.emf"/><Relationship Id="rId19" Type="http://schemas.openxmlformats.org/officeDocument/2006/relationships/oleObject" Target="../embeddings/oleObject136.bin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28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129.bin"/><Relationship Id="rId6" Type="http://schemas.openxmlformats.org/officeDocument/2006/relationships/image" Target="../media/image51.emf"/><Relationship Id="rId7" Type="http://schemas.openxmlformats.org/officeDocument/2006/relationships/oleObject" Target="../embeddings/oleObject130.bin"/><Relationship Id="rId8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4.bin"/><Relationship Id="rId20" Type="http://schemas.openxmlformats.org/officeDocument/2006/relationships/image" Target="../media/image58.emf"/><Relationship Id="rId21" Type="http://schemas.openxmlformats.org/officeDocument/2006/relationships/oleObject" Target="../embeddings/oleObject150.bin"/><Relationship Id="rId22" Type="http://schemas.openxmlformats.org/officeDocument/2006/relationships/image" Target="../media/image59.emf"/><Relationship Id="rId23" Type="http://schemas.openxmlformats.org/officeDocument/2006/relationships/oleObject" Target="../embeddings/oleObject151.bin"/><Relationship Id="rId24" Type="http://schemas.openxmlformats.org/officeDocument/2006/relationships/image" Target="../media/image48.emf"/><Relationship Id="rId25" Type="http://schemas.openxmlformats.org/officeDocument/2006/relationships/oleObject" Target="../embeddings/oleObject152.bin"/><Relationship Id="rId26" Type="http://schemas.openxmlformats.org/officeDocument/2006/relationships/image" Target="../media/image49.emf"/><Relationship Id="rId27" Type="http://schemas.openxmlformats.org/officeDocument/2006/relationships/oleObject" Target="../embeddings/oleObject153.bin"/><Relationship Id="rId28" Type="http://schemas.openxmlformats.org/officeDocument/2006/relationships/image" Target="../media/image60.emf"/><Relationship Id="rId29" Type="http://schemas.openxmlformats.org/officeDocument/2006/relationships/oleObject" Target="../embeddings/oleObject154.bin"/><Relationship Id="rId30" Type="http://schemas.openxmlformats.org/officeDocument/2006/relationships/image" Target="../media/image61.emf"/><Relationship Id="rId31" Type="http://schemas.openxmlformats.org/officeDocument/2006/relationships/oleObject" Target="../embeddings/oleObject155.bin"/><Relationship Id="rId32" Type="http://schemas.openxmlformats.org/officeDocument/2006/relationships/image" Target="../media/image62.emf"/><Relationship Id="rId10" Type="http://schemas.openxmlformats.org/officeDocument/2006/relationships/image" Target="../media/image53.emf"/><Relationship Id="rId11" Type="http://schemas.openxmlformats.org/officeDocument/2006/relationships/oleObject" Target="../embeddings/oleObject145.bin"/><Relationship Id="rId12" Type="http://schemas.openxmlformats.org/officeDocument/2006/relationships/image" Target="../media/image54.emf"/><Relationship Id="rId13" Type="http://schemas.openxmlformats.org/officeDocument/2006/relationships/oleObject" Target="../embeddings/oleObject146.bin"/><Relationship Id="rId14" Type="http://schemas.openxmlformats.org/officeDocument/2006/relationships/image" Target="../media/image55.emf"/><Relationship Id="rId15" Type="http://schemas.openxmlformats.org/officeDocument/2006/relationships/oleObject" Target="../embeddings/oleObject147.bin"/><Relationship Id="rId16" Type="http://schemas.openxmlformats.org/officeDocument/2006/relationships/image" Target="../media/image56.emf"/><Relationship Id="rId17" Type="http://schemas.openxmlformats.org/officeDocument/2006/relationships/oleObject" Target="../embeddings/oleObject148.bin"/><Relationship Id="rId18" Type="http://schemas.openxmlformats.org/officeDocument/2006/relationships/image" Target="../media/image57.emf"/><Relationship Id="rId19" Type="http://schemas.openxmlformats.org/officeDocument/2006/relationships/oleObject" Target="../embeddings/oleObject149.bin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41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142.bin"/><Relationship Id="rId6" Type="http://schemas.openxmlformats.org/officeDocument/2006/relationships/image" Target="../media/image51.emf"/><Relationship Id="rId7" Type="http://schemas.openxmlformats.org/officeDocument/2006/relationships/oleObject" Target="../embeddings/oleObject143.bin"/><Relationship Id="rId8" Type="http://schemas.openxmlformats.org/officeDocument/2006/relationships/image" Target="../media/image52.emf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9.bin"/><Relationship Id="rId20" Type="http://schemas.openxmlformats.org/officeDocument/2006/relationships/image" Target="../media/image57.emf"/><Relationship Id="rId21" Type="http://schemas.openxmlformats.org/officeDocument/2006/relationships/oleObject" Target="../embeddings/oleObject165.bin"/><Relationship Id="rId22" Type="http://schemas.openxmlformats.org/officeDocument/2006/relationships/image" Target="../media/image58.emf"/><Relationship Id="rId23" Type="http://schemas.openxmlformats.org/officeDocument/2006/relationships/oleObject" Target="../embeddings/oleObject166.bin"/><Relationship Id="rId24" Type="http://schemas.openxmlformats.org/officeDocument/2006/relationships/image" Target="../media/image59.emf"/><Relationship Id="rId25" Type="http://schemas.openxmlformats.org/officeDocument/2006/relationships/oleObject" Target="../embeddings/oleObject167.bin"/><Relationship Id="rId26" Type="http://schemas.openxmlformats.org/officeDocument/2006/relationships/image" Target="../media/image48.emf"/><Relationship Id="rId27" Type="http://schemas.openxmlformats.org/officeDocument/2006/relationships/oleObject" Target="../embeddings/oleObject168.bin"/><Relationship Id="rId28" Type="http://schemas.openxmlformats.org/officeDocument/2006/relationships/image" Target="../media/image49.emf"/><Relationship Id="rId29" Type="http://schemas.openxmlformats.org/officeDocument/2006/relationships/oleObject" Target="../embeddings/oleObject169.bin"/><Relationship Id="rId30" Type="http://schemas.openxmlformats.org/officeDocument/2006/relationships/image" Target="../media/image61.emf"/><Relationship Id="rId31" Type="http://schemas.openxmlformats.org/officeDocument/2006/relationships/oleObject" Target="../embeddings/oleObject170.bin"/><Relationship Id="rId32" Type="http://schemas.openxmlformats.org/officeDocument/2006/relationships/image" Target="../media/image62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160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161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162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163.bin"/><Relationship Id="rId18" Type="http://schemas.openxmlformats.org/officeDocument/2006/relationships/image" Target="../media/image56.emf"/><Relationship Id="rId19" Type="http://schemas.openxmlformats.org/officeDocument/2006/relationships/oleObject" Target="../embeddings/oleObject164.bin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56.bin"/><Relationship Id="rId4" Type="http://schemas.openxmlformats.org/officeDocument/2006/relationships/image" Target="../media/image63.emf"/><Relationship Id="rId5" Type="http://schemas.openxmlformats.org/officeDocument/2006/relationships/oleObject" Target="../embeddings/oleObject157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158.bin"/><Relationship Id="rId8" Type="http://schemas.openxmlformats.org/officeDocument/2006/relationships/image" Target="../media/image51.emf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4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180.bin"/><Relationship Id="rId22" Type="http://schemas.openxmlformats.org/officeDocument/2006/relationships/image" Target="../media/image66.emf"/><Relationship Id="rId23" Type="http://schemas.openxmlformats.org/officeDocument/2006/relationships/oleObject" Target="../embeddings/oleObject181.bin"/><Relationship Id="rId24" Type="http://schemas.openxmlformats.org/officeDocument/2006/relationships/oleObject" Target="../embeddings/oleObject182.bin"/><Relationship Id="rId25" Type="http://schemas.openxmlformats.org/officeDocument/2006/relationships/image" Target="../media/image51.emf"/><Relationship Id="rId26" Type="http://schemas.openxmlformats.org/officeDocument/2006/relationships/oleObject" Target="../embeddings/oleObject183.bin"/><Relationship Id="rId27" Type="http://schemas.openxmlformats.org/officeDocument/2006/relationships/oleObject" Target="../embeddings/oleObject184.bin"/><Relationship Id="rId28" Type="http://schemas.openxmlformats.org/officeDocument/2006/relationships/image" Target="../media/image67.emf"/><Relationship Id="rId29" Type="http://schemas.openxmlformats.org/officeDocument/2006/relationships/oleObject" Target="../embeddings/oleObject185.bin"/><Relationship Id="rId30" Type="http://schemas.openxmlformats.org/officeDocument/2006/relationships/image" Target="../media/image68.emf"/><Relationship Id="rId31" Type="http://schemas.openxmlformats.org/officeDocument/2006/relationships/oleObject" Target="../embeddings/oleObject186.bin"/><Relationship Id="rId32" Type="http://schemas.openxmlformats.org/officeDocument/2006/relationships/image" Target="../media/image69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175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176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177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178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179.bin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71.bin"/><Relationship Id="rId4" Type="http://schemas.openxmlformats.org/officeDocument/2006/relationships/image" Target="../media/image64.emf"/><Relationship Id="rId5" Type="http://schemas.openxmlformats.org/officeDocument/2006/relationships/oleObject" Target="../embeddings/oleObject172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173.bin"/><Relationship Id="rId8" Type="http://schemas.openxmlformats.org/officeDocument/2006/relationships/image" Target="../media/image65.emf"/></Relationships>
</file>

<file path=ppt/slides/_rels/slide4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8.emf"/><Relationship Id="rId21" Type="http://schemas.openxmlformats.org/officeDocument/2006/relationships/oleObject" Target="../embeddings/oleObject196.bin"/><Relationship Id="rId22" Type="http://schemas.openxmlformats.org/officeDocument/2006/relationships/image" Target="../media/image49.emf"/><Relationship Id="rId23" Type="http://schemas.openxmlformats.org/officeDocument/2006/relationships/oleObject" Target="../embeddings/oleObject197.bin"/><Relationship Id="rId24" Type="http://schemas.openxmlformats.org/officeDocument/2006/relationships/image" Target="../media/image70.emf"/><Relationship Id="rId25" Type="http://schemas.openxmlformats.org/officeDocument/2006/relationships/oleObject" Target="../embeddings/oleObject198.bin"/><Relationship Id="rId26" Type="http://schemas.openxmlformats.org/officeDocument/2006/relationships/oleObject" Target="../embeddings/oleObject199.bin"/><Relationship Id="rId27" Type="http://schemas.openxmlformats.org/officeDocument/2006/relationships/image" Target="../media/image51.emf"/><Relationship Id="rId28" Type="http://schemas.openxmlformats.org/officeDocument/2006/relationships/oleObject" Target="../embeddings/oleObject200.bin"/><Relationship Id="rId29" Type="http://schemas.openxmlformats.org/officeDocument/2006/relationships/oleObject" Target="../embeddings/oleObject201.bin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187.bin"/><Relationship Id="rId4" Type="http://schemas.openxmlformats.org/officeDocument/2006/relationships/image" Target="../media/image64.emf"/><Relationship Id="rId5" Type="http://schemas.openxmlformats.org/officeDocument/2006/relationships/oleObject" Target="../embeddings/oleObject188.bin"/><Relationship Id="rId30" Type="http://schemas.openxmlformats.org/officeDocument/2006/relationships/image" Target="../media/image67.emf"/><Relationship Id="rId31" Type="http://schemas.openxmlformats.org/officeDocument/2006/relationships/oleObject" Target="../embeddings/oleObject202.bin"/><Relationship Id="rId32" Type="http://schemas.openxmlformats.org/officeDocument/2006/relationships/image" Target="../media/image71.emf"/><Relationship Id="rId9" Type="http://schemas.openxmlformats.org/officeDocument/2006/relationships/oleObject" Target="../embeddings/oleObject190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189.bin"/><Relationship Id="rId8" Type="http://schemas.openxmlformats.org/officeDocument/2006/relationships/image" Target="../media/image65.emf"/><Relationship Id="rId33" Type="http://schemas.openxmlformats.org/officeDocument/2006/relationships/oleObject" Target="../embeddings/oleObject203.bin"/><Relationship Id="rId34" Type="http://schemas.openxmlformats.org/officeDocument/2006/relationships/image" Target="../media/image69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191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192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193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194.bin"/><Relationship Id="rId18" Type="http://schemas.openxmlformats.org/officeDocument/2006/relationships/image" Target="../media/image56.emf"/><Relationship Id="rId19" Type="http://schemas.openxmlformats.org/officeDocument/2006/relationships/oleObject" Target="../embeddings/oleObject195.bin"/></Relationships>
</file>

<file path=ppt/slides/_rels/slide4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8.emf"/><Relationship Id="rId21" Type="http://schemas.openxmlformats.org/officeDocument/2006/relationships/oleObject" Target="../embeddings/oleObject213.bin"/><Relationship Id="rId22" Type="http://schemas.openxmlformats.org/officeDocument/2006/relationships/image" Target="../media/image49.emf"/><Relationship Id="rId23" Type="http://schemas.openxmlformats.org/officeDocument/2006/relationships/oleObject" Target="../embeddings/oleObject214.bin"/><Relationship Id="rId24" Type="http://schemas.openxmlformats.org/officeDocument/2006/relationships/image" Target="../media/image72.emf"/><Relationship Id="rId25" Type="http://schemas.openxmlformats.org/officeDocument/2006/relationships/oleObject" Target="../embeddings/oleObject215.bin"/><Relationship Id="rId26" Type="http://schemas.openxmlformats.org/officeDocument/2006/relationships/oleObject" Target="../embeddings/oleObject216.bin"/><Relationship Id="rId27" Type="http://schemas.openxmlformats.org/officeDocument/2006/relationships/image" Target="../media/image51.emf"/><Relationship Id="rId28" Type="http://schemas.openxmlformats.org/officeDocument/2006/relationships/oleObject" Target="../embeddings/oleObject217.bin"/><Relationship Id="rId29" Type="http://schemas.openxmlformats.org/officeDocument/2006/relationships/oleObject" Target="../embeddings/oleObject218.bin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04.bin"/><Relationship Id="rId4" Type="http://schemas.openxmlformats.org/officeDocument/2006/relationships/image" Target="../media/image64.emf"/><Relationship Id="rId5" Type="http://schemas.openxmlformats.org/officeDocument/2006/relationships/oleObject" Target="../embeddings/oleObject205.bin"/><Relationship Id="rId30" Type="http://schemas.openxmlformats.org/officeDocument/2006/relationships/image" Target="../media/image73.emf"/><Relationship Id="rId31" Type="http://schemas.openxmlformats.org/officeDocument/2006/relationships/oleObject" Target="../embeddings/oleObject219.bin"/><Relationship Id="rId32" Type="http://schemas.openxmlformats.org/officeDocument/2006/relationships/image" Target="../media/image67.emf"/><Relationship Id="rId9" Type="http://schemas.openxmlformats.org/officeDocument/2006/relationships/oleObject" Target="../embeddings/oleObject207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206.bin"/><Relationship Id="rId8" Type="http://schemas.openxmlformats.org/officeDocument/2006/relationships/image" Target="../media/image65.emf"/><Relationship Id="rId33" Type="http://schemas.openxmlformats.org/officeDocument/2006/relationships/oleObject" Target="../embeddings/oleObject220.bin"/><Relationship Id="rId34" Type="http://schemas.openxmlformats.org/officeDocument/2006/relationships/image" Target="../media/image74.emf"/><Relationship Id="rId35" Type="http://schemas.openxmlformats.org/officeDocument/2006/relationships/oleObject" Target="../embeddings/oleObject221.bin"/><Relationship Id="rId36" Type="http://schemas.openxmlformats.org/officeDocument/2006/relationships/image" Target="../media/image69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208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209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210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211.bin"/><Relationship Id="rId18" Type="http://schemas.openxmlformats.org/officeDocument/2006/relationships/image" Target="../media/image56.emf"/><Relationship Id="rId19" Type="http://schemas.openxmlformats.org/officeDocument/2006/relationships/oleObject" Target="../embeddings/oleObject21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8.emf"/><Relationship Id="rId21" Type="http://schemas.openxmlformats.org/officeDocument/2006/relationships/oleObject" Target="../embeddings/oleObject231.bin"/><Relationship Id="rId22" Type="http://schemas.openxmlformats.org/officeDocument/2006/relationships/image" Target="../media/image49.emf"/><Relationship Id="rId23" Type="http://schemas.openxmlformats.org/officeDocument/2006/relationships/oleObject" Target="../embeddings/oleObject232.bin"/><Relationship Id="rId24" Type="http://schemas.openxmlformats.org/officeDocument/2006/relationships/image" Target="../media/image75.emf"/><Relationship Id="rId25" Type="http://schemas.openxmlformats.org/officeDocument/2006/relationships/oleObject" Target="../embeddings/oleObject233.bin"/><Relationship Id="rId26" Type="http://schemas.openxmlformats.org/officeDocument/2006/relationships/oleObject" Target="../embeddings/oleObject234.bin"/><Relationship Id="rId27" Type="http://schemas.openxmlformats.org/officeDocument/2006/relationships/image" Target="../media/image51.emf"/><Relationship Id="rId28" Type="http://schemas.openxmlformats.org/officeDocument/2006/relationships/oleObject" Target="../embeddings/oleObject235.bin"/><Relationship Id="rId29" Type="http://schemas.openxmlformats.org/officeDocument/2006/relationships/oleObject" Target="../embeddings/oleObject236.bin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22.bin"/><Relationship Id="rId4" Type="http://schemas.openxmlformats.org/officeDocument/2006/relationships/image" Target="../media/image64.emf"/><Relationship Id="rId5" Type="http://schemas.openxmlformats.org/officeDocument/2006/relationships/oleObject" Target="../embeddings/oleObject223.bin"/><Relationship Id="rId30" Type="http://schemas.openxmlformats.org/officeDocument/2006/relationships/image" Target="../media/image73.emf"/><Relationship Id="rId31" Type="http://schemas.openxmlformats.org/officeDocument/2006/relationships/oleObject" Target="../embeddings/oleObject237.bin"/><Relationship Id="rId32" Type="http://schemas.openxmlformats.org/officeDocument/2006/relationships/image" Target="../media/image67.emf"/><Relationship Id="rId9" Type="http://schemas.openxmlformats.org/officeDocument/2006/relationships/oleObject" Target="../embeddings/oleObject225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224.bin"/><Relationship Id="rId8" Type="http://schemas.openxmlformats.org/officeDocument/2006/relationships/image" Target="../media/image65.emf"/><Relationship Id="rId33" Type="http://schemas.openxmlformats.org/officeDocument/2006/relationships/oleObject" Target="../embeddings/oleObject238.bin"/><Relationship Id="rId34" Type="http://schemas.openxmlformats.org/officeDocument/2006/relationships/image" Target="../media/image76.emf"/><Relationship Id="rId35" Type="http://schemas.openxmlformats.org/officeDocument/2006/relationships/oleObject" Target="../embeddings/oleObject239.bin"/><Relationship Id="rId36" Type="http://schemas.openxmlformats.org/officeDocument/2006/relationships/image" Target="../media/image69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226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227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228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229.bin"/><Relationship Id="rId18" Type="http://schemas.openxmlformats.org/officeDocument/2006/relationships/image" Target="../media/image56.emf"/><Relationship Id="rId19" Type="http://schemas.openxmlformats.org/officeDocument/2006/relationships/oleObject" Target="../embeddings/oleObject230.bin"/></Relationships>
</file>

<file path=ppt/slides/_rels/slide5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8.emf"/><Relationship Id="rId21" Type="http://schemas.openxmlformats.org/officeDocument/2006/relationships/oleObject" Target="../embeddings/oleObject249.bin"/><Relationship Id="rId22" Type="http://schemas.openxmlformats.org/officeDocument/2006/relationships/image" Target="../media/image49.emf"/><Relationship Id="rId23" Type="http://schemas.openxmlformats.org/officeDocument/2006/relationships/oleObject" Target="../embeddings/oleObject250.bin"/><Relationship Id="rId24" Type="http://schemas.openxmlformats.org/officeDocument/2006/relationships/image" Target="../media/image75.emf"/><Relationship Id="rId25" Type="http://schemas.openxmlformats.org/officeDocument/2006/relationships/oleObject" Target="../embeddings/oleObject251.bin"/><Relationship Id="rId26" Type="http://schemas.openxmlformats.org/officeDocument/2006/relationships/oleObject" Target="../embeddings/oleObject252.bin"/><Relationship Id="rId27" Type="http://schemas.openxmlformats.org/officeDocument/2006/relationships/image" Target="../media/image51.emf"/><Relationship Id="rId28" Type="http://schemas.openxmlformats.org/officeDocument/2006/relationships/oleObject" Target="../embeddings/oleObject253.bin"/><Relationship Id="rId29" Type="http://schemas.openxmlformats.org/officeDocument/2006/relationships/oleObject" Target="../embeddings/oleObject254.bin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40.bin"/><Relationship Id="rId4" Type="http://schemas.openxmlformats.org/officeDocument/2006/relationships/image" Target="../media/image64.emf"/><Relationship Id="rId5" Type="http://schemas.openxmlformats.org/officeDocument/2006/relationships/oleObject" Target="../embeddings/oleObject241.bin"/><Relationship Id="rId30" Type="http://schemas.openxmlformats.org/officeDocument/2006/relationships/image" Target="../media/image73.emf"/><Relationship Id="rId31" Type="http://schemas.openxmlformats.org/officeDocument/2006/relationships/oleObject" Target="../embeddings/oleObject255.bin"/><Relationship Id="rId32" Type="http://schemas.openxmlformats.org/officeDocument/2006/relationships/image" Target="../media/image77.emf"/><Relationship Id="rId9" Type="http://schemas.openxmlformats.org/officeDocument/2006/relationships/oleObject" Target="../embeddings/oleObject243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242.bin"/><Relationship Id="rId8" Type="http://schemas.openxmlformats.org/officeDocument/2006/relationships/image" Target="../media/image65.emf"/><Relationship Id="rId33" Type="http://schemas.openxmlformats.org/officeDocument/2006/relationships/oleObject" Target="../embeddings/oleObject256.bin"/><Relationship Id="rId34" Type="http://schemas.openxmlformats.org/officeDocument/2006/relationships/image" Target="../media/image78.emf"/><Relationship Id="rId35" Type="http://schemas.openxmlformats.org/officeDocument/2006/relationships/oleObject" Target="../embeddings/oleObject257.bin"/><Relationship Id="rId36" Type="http://schemas.openxmlformats.org/officeDocument/2006/relationships/image" Target="../media/image62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244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245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246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247.bin"/><Relationship Id="rId18" Type="http://schemas.openxmlformats.org/officeDocument/2006/relationships/image" Target="../media/image56.emf"/><Relationship Id="rId19" Type="http://schemas.openxmlformats.org/officeDocument/2006/relationships/oleObject" Target="../embeddings/oleObject248.bin"/><Relationship Id="rId37" Type="http://schemas.openxmlformats.org/officeDocument/2006/relationships/oleObject" Target="../embeddings/oleObject258.bin"/><Relationship Id="rId38" Type="http://schemas.openxmlformats.org/officeDocument/2006/relationships/image" Target="../media/image69.emf"/></Relationships>
</file>

<file path=ppt/slides/_rels/slide5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8.emf"/><Relationship Id="rId21" Type="http://schemas.openxmlformats.org/officeDocument/2006/relationships/oleObject" Target="../embeddings/oleObject268.bin"/><Relationship Id="rId22" Type="http://schemas.openxmlformats.org/officeDocument/2006/relationships/image" Target="../media/image49.emf"/><Relationship Id="rId23" Type="http://schemas.openxmlformats.org/officeDocument/2006/relationships/oleObject" Target="../embeddings/oleObject269.bin"/><Relationship Id="rId24" Type="http://schemas.openxmlformats.org/officeDocument/2006/relationships/image" Target="../media/image79.emf"/><Relationship Id="rId25" Type="http://schemas.openxmlformats.org/officeDocument/2006/relationships/oleObject" Target="../embeddings/oleObject270.bin"/><Relationship Id="rId26" Type="http://schemas.openxmlformats.org/officeDocument/2006/relationships/oleObject" Target="../embeddings/oleObject271.bin"/><Relationship Id="rId27" Type="http://schemas.openxmlformats.org/officeDocument/2006/relationships/image" Target="../media/image51.emf"/><Relationship Id="rId28" Type="http://schemas.openxmlformats.org/officeDocument/2006/relationships/oleObject" Target="../embeddings/oleObject272.bin"/><Relationship Id="rId29" Type="http://schemas.openxmlformats.org/officeDocument/2006/relationships/oleObject" Target="../embeddings/oleObject273.bin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59.bin"/><Relationship Id="rId4" Type="http://schemas.openxmlformats.org/officeDocument/2006/relationships/image" Target="../media/image64.emf"/><Relationship Id="rId5" Type="http://schemas.openxmlformats.org/officeDocument/2006/relationships/oleObject" Target="../embeddings/oleObject260.bin"/><Relationship Id="rId30" Type="http://schemas.openxmlformats.org/officeDocument/2006/relationships/image" Target="../media/image73.emf"/><Relationship Id="rId31" Type="http://schemas.openxmlformats.org/officeDocument/2006/relationships/oleObject" Target="../embeddings/oleObject274.bin"/><Relationship Id="rId32" Type="http://schemas.openxmlformats.org/officeDocument/2006/relationships/image" Target="../media/image69.emf"/><Relationship Id="rId9" Type="http://schemas.openxmlformats.org/officeDocument/2006/relationships/oleObject" Target="../embeddings/oleObject262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261.bin"/><Relationship Id="rId8" Type="http://schemas.openxmlformats.org/officeDocument/2006/relationships/image" Target="../media/image65.emf"/><Relationship Id="rId33" Type="http://schemas.openxmlformats.org/officeDocument/2006/relationships/oleObject" Target="../embeddings/oleObject275.bin"/><Relationship Id="rId34" Type="http://schemas.openxmlformats.org/officeDocument/2006/relationships/image" Target="../media/image80.emf"/><Relationship Id="rId35" Type="http://schemas.openxmlformats.org/officeDocument/2006/relationships/oleObject" Target="../embeddings/oleObject276.bin"/><Relationship Id="rId36" Type="http://schemas.openxmlformats.org/officeDocument/2006/relationships/image" Target="../media/image78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263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264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265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266.bin"/><Relationship Id="rId18" Type="http://schemas.openxmlformats.org/officeDocument/2006/relationships/image" Target="../media/image56.emf"/><Relationship Id="rId19" Type="http://schemas.openxmlformats.org/officeDocument/2006/relationships/oleObject" Target="../embeddings/oleObject267.bin"/><Relationship Id="rId37" Type="http://schemas.openxmlformats.org/officeDocument/2006/relationships/oleObject" Target="../embeddings/oleObject277.bin"/><Relationship Id="rId38" Type="http://schemas.openxmlformats.org/officeDocument/2006/relationships/image" Target="../media/image81.emf"/><Relationship Id="rId39" Type="http://schemas.openxmlformats.org/officeDocument/2006/relationships/oleObject" Target="../embeddings/oleObject278.bin"/><Relationship Id="rId40" Type="http://schemas.openxmlformats.org/officeDocument/2006/relationships/image" Target="../media/image6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9.bin"/><Relationship Id="rId4" Type="http://schemas.openxmlformats.org/officeDocument/2006/relationships/image" Target="../media/image82.emf"/><Relationship Id="rId5" Type="http://schemas.openxmlformats.org/officeDocument/2006/relationships/oleObject" Target="../embeddings/oleObject280.bin"/><Relationship Id="rId6" Type="http://schemas.openxmlformats.org/officeDocument/2006/relationships/image" Target="../media/image83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1.bin"/><Relationship Id="rId4" Type="http://schemas.openxmlformats.org/officeDocument/2006/relationships/image" Target="../media/image82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2.bin"/><Relationship Id="rId4" Type="http://schemas.openxmlformats.org/officeDocument/2006/relationships/image" Target="../media/image82.emf"/><Relationship Id="rId5" Type="http://schemas.openxmlformats.org/officeDocument/2006/relationships/oleObject" Target="../embeddings/oleObject283.bin"/><Relationship Id="rId6" Type="http://schemas.openxmlformats.org/officeDocument/2006/relationships/image" Target="../media/image84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4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285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6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287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288.bin"/><Relationship Id="rId8" Type="http://schemas.openxmlformats.org/officeDocument/2006/relationships/image" Target="../media/image33.e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93.bin"/><Relationship Id="rId12" Type="http://schemas.openxmlformats.org/officeDocument/2006/relationships/image" Target="../media/image67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89.bin"/><Relationship Id="rId4" Type="http://schemas.openxmlformats.org/officeDocument/2006/relationships/image" Target="../media/image86.emf"/><Relationship Id="rId5" Type="http://schemas.openxmlformats.org/officeDocument/2006/relationships/oleObject" Target="../embeddings/oleObject290.bin"/><Relationship Id="rId6" Type="http://schemas.openxmlformats.org/officeDocument/2006/relationships/image" Target="../media/image87.emf"/><Relationship Id="rId7" Type="http://schemas.openxmlformats.org/officeDocument/2006/relationships/oleObject" Target="../embeddings/oleObject291.bin"/><Relationship Id="rId8" Type="http://schemas.openxmlformats.org/officeDocument/2006/relationships/image" Target="../media/image85.emf"/><Relationship Id="rId9" Type="http://schemas.openxmlformats.org/officeDocument/2006/relationships/oleObject" Target="../embeddings/oleObject292.bin"/><Relationship Id="rId10" Type="http://schemas.openxmlformats.org/officeDocument/2006/relationships/image" Target="../media/image88.emf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98.bin"/><Relationship Id="rId12" Type="http://schemas.openxmlformats.org/officeDocument/2006/relationships/image" Target="../media/image91.emf"/><Relationship Id="rId13" Type="http://schemas.openxmlformats.org/officeDocument/2006/relationships/oleObject" Target="../embeddings/oleObject299.bin"/><Relationship Id="rId14" Type="http://schemas.openxmlformats.org/officeDocument/2006/relationships/image" Target="../media/image92.emf"/><Relationship Id="rId15" Type="http://schemas.openxmlformats.org/officeDocument/2006/relationships/oleObject" Target="../embeddings/oleObject300.bin"/><Relationship Id="rId16" Type="http://schemas.openxmlformats.org/officeDocument/2006/relationships/image" Target="../media/image93.emf"/><Relationship Id="rId1" Type="http://schemas.openxmlformats.org/officeDocument/2006/relationships/vmlDrawing" Target="../drawings/vmlDrawing53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294.bin"/><Relationship Id="rId4" Type="http://schemas.openxmlformats.org/officeDocument/2006/relationships/image" Target="../media/image89.emf"/><Relationship Id="rId5" Type="http://schemas.openxmlformats.org/officeDocument/2006/relationships/oleObject" Target="../embeddings/oleObject295.bin"/><Relationship Id="rId6" Type="http://schemas.openxmlformats.org/officeDocument/2006/relationships/image" Target="../media/image87.emf"/><Relationship Id="rId7" Type="http://schemas.openxmlformats.org/officeDocument/2006/relationships/oleObject" Target="../embeddings/oleObject296.bin"/><Relationship Id="rId8" Type="http://schemas.openxmlformats.org/officeDocument/2006/relationships/image" Target="../media/image90.emf"/><Relationship Id="rId9" Type="http://schemas.openxmlformats.org/officeDocument/2006/relationships/oleObject" Target="../embeddings/oleObject297.bin"/><Relationship Id="rId10" Type="http://schemas.openxmlformats.org/officeDocument/2006/relationships/image" Target="../media/image6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4.bin"/><Relationship Id="rId20" Type="http://schemas.openxmlformats.org/officeDocument/2006/relationships/image" Target="../media/image93.emf"/><Relationship Id="rId10" Type="http://schemas.openxmlformats.org/officeDocument/2006/relationships/image" Target="../media/image67.emf"/><Relationship Id="rId11" Type="http://schemas.openxmlformats.org/officeDocument/2006/relationships/oleObject" Target="../embeddings/oleObject305.bin"/><Relationship Id="rId12" Type="http://schemas.openxmlformats.org/officeDocument/2006/relationships/image" Target="../media/image94.emf"/><Relationship Id="rId13" Type="http://schemas.openxmlformats.org/officeDocument/2006/relationships/oleObject" Target="../embeddings/oleObject306.bin"/><Relationship Id="rId14" Type="http://schemas.openxmlformats.org/officeDocument/2006/relationships/image" Target="../media/image95.emf"/><Relationship Id="rId15" Type="http://schemas.openxmlformats.org/officeDocument/2006/relationships/oleObject" Target="../embeddings/oleObject307.bin"/><Relationship Id="rId16" Type="http://schemas.openxmlformats.org/officeDocument/2006/relationships/image" Target="../media/image96.emf"/><Relationship Id="rId17" Type="http://schemas.openxmlformats.org/officeDocument/2006/relationships/oleObject" Target="../embeddings/oleObject308.bin"/><Relationship Id="rId18" Type="http://schemas.openxmlformats.org/officeDocument/2006/relationships/image" Target="../media/image92.emf"/><Relationship Id="rId19" Type="http://schemas.openxmlformats.org/officeDocument/2006/relationships/oleObject" Target="../embeddings/oleObject309.bin"/><Relationship Id="rId1" Type="http://schemas.openxmlformats.org/officeDocument/2006/relationships/vmlDrawing" Target="../drawings/vmlDrawing54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01.bin"/><Relationship Id="rId4" Type="http://schemas.openxmlformats.org/officeDocument/2006/relationships/image" Target="../media/image89.emf"/><Relationship Id="rId5" Type="http://schemas.openxmlformats.org/officeDocument/2006/relationships/oleObject" Target="../embeddings/oleObject302.bin"/><Relationship Id="rId6" Type="http://schemas.openxmlformats.org/officeDocument/2006/relationships/image" Target="../media/image87.emf"/><Relationship Id="rId7" Type="http://schemas.openxmlformats.org/officeDocument/2006/relationships/oleObject" Target="../embeddings/oleObject303.bin"/><Relationship Id="rId8" Type="http://schemas.openxmlformats.org/officeDocument/2006/relationships/image" Target="../media/image90.emf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14.bin"/><Relationship Id="rId12" Type="http://schemas.openxmlformats.org/officeDocument/2006/relationships/image" Target="../media/image93.emf"/><Relationship Id="rId1" Type="http://schemas.openxmlformats.org/officeDocument/2006/relationships/vmlDrawing" Target="../drawings/vmlDrawing55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10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311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312.bin"/><Relationship Id="rId8" Type="http://schemas.openxmlformats.org/officeDocument/2006/relationships/image" Target="../media/image96.emf"/><Relationship Id="rId9" Type="http://schemas.openxmlformats.org/officeDocument/2006/relationships/oleObject" Target="../embeddings/oleObject313.bin"/><Relationship Id="rId10" Type="http://schemas.openxmlformats.org/officeDocument/2006/relationships/image" Target="../media/image92.emf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19.bin"/><Relationship Id="rId12" Type="http://schemas.openxmlformats.org/officeDocument/2006/relationships/image" Target="../media/image93.emf"/><Relationship Id="rId1" Type="http://schemas.openxmlformats.org/officeDocument/2006/relationships/vmlDrawing" Target="../drawings/vmlDrawing56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15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316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317.bin"/><Relationship Id="rId8" Type="http://schemas.openxmlformats.org/officeDocument/2006/relationships/image" Target="../media/image96.emf"/><Relationship Id="rId9" Type="http://schemas.openxmlformats.org/officeDocument/2006/relationships/oleObject" Target="../embeddings/oleObject318.bin"/><Relationship Id="rId10" Type="http://schemas.openxmlformats.org/officeDocument/2006/relationships/image" Target="../media/image97.emf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3.bin"/><Relationship Id="rId20" Type="http://schemas.openxmlformats.org/officeDocument/2006/relationships/image" Target="../media/image102.emf"/><Relationship Id="rId10" Type="http://schemas.openxmlformats.org/officeDocument/2006/relationships/image" Target="../media/image93.emf"/><Relationship Id="rId11" Type="http://schemas.openxmlformats.org/officeDocument/2006/relationships/oleObject" Target="../embeddings/oleObject324.bin"/><Relationship Id="rId12" Type="http://schemas.openxmlformats.org/officeDocument/2006/relationships/image" Target="../media/image98.emf"/><Relationship Id="rId13" Type="http://schemas.openxmlformats.org/officeDocument/2006/relationships/oleObject" Target="../embeddings/oleObject325.bin"/><Relationship Id="rId14" Type="http://schemas.openxmlformats.org/officeDocument/2006/relationships/image" Target="../media/image99.emf"/><Relationship Id="rId15" Type="http://schemas.openxmlformats.org/officeDocument/2006/relationships/oleObject" Target="../embeddings/oleObject326.bin"/><Relationship Id="rId16" Type="http://schemas.openxmlformats.org/officeDocument/2006/relationships/image" Target="../media/image100.emf"/><Relationship Id="rId17" Type="http://schemas.openxmlformats.org/officeDocument/2006/relationships/oleObject" Target="../embeddings/oleObject327.bin"/><Relationship Id="rId18" Type="http://schemas.openxmlformats.org/officeDocument/2006/relationships/image" Target="../media/image101.emf"/><Relationship Id="rId19" Type="http://schemas.openxmlformats.org/officeDocument/2006/relationships/oleObject" Target="../embeddings/oleObject328.bin"/><Relationship Id="rId1" Type="http://schemas.openxmlformats.org/officeDocument/2006/relationships/vmlDrawing" Target="../drawings/vmlDrawing57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20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321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322.bin"/><Relationship Id="rId8" Type="http://schemas.openxmlformats.org/officeDocument/2006/relationships/image" Target="../media/image96.emf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2.bin"/><Relationship Id="rId20" Type="http://schemas.openxmlformats.org/officeDocument/2006/relationships/image" Target="../media/image103.emf"/><Relationship Id="rId10" Type="http://schemas.openxmlformats.org/officeDocument/2006/relationships/image" Target="../media/image93.emf"/><Relationship Id="rId11" Type="http://schemas.openxmlformats.org/officeDocument/2006/relationships/oleObject" Target="../embeddings/oleObject333.bin"/><Relationship Id="rId12" Type="http://schemas.openxmlformats.org/officeDocument/2006/relationships/image" Target="../media/image98.emf"/><Relationship Id="rId13" Type="http://schemas.openxmlformats.org/officeDocument/2006/relationships/oleObject" Target="../embeddings/oleObject334.bin"/><Relationship Id="rId14" Type="http://schemas.openxmlformats.org/officeDocument/2006/relationships/image" Target="../media/image99.emf"/><Relationship Id="rId15" Type="http://schemas.openxmlformats.org/officeDocument/2006/relationships/oleObject" Target="../embeddings/oleObject335.bin"/><Relationship Id="rId16" Type="http://schemas.openxmlformats.org/officeDocument/2006/relationships/image" Target="../media/image100.emf"/><Relationship Id="rId17" Type="http://schemas.openxmlformats.org/officeDocument/2006/relationships/oleObject" Target="../embeddings/oleObject336.bin"/><Relationship Id="rId18" Type="http://schemas.openxmlformats.org/officeDocument/2006/relationships/image" Target="../media/image101.emf"/><Relationship Id="rId19" Type="http://schemas.openxmlformats.org/officeDocument/2006/relationships/oleObject" Target="../embeddings/oleObject337.bin"/><Relationship Id="rId1" Type="http://schemas.openxmlformats.org/officeDocument/2006/relationships/vmlDrawing" Target="../drawings/vmlDrawing58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29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330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331.bin"/><Relationship Id="rId8" Type="http://schemas.openxmlformats.org/officeDocument/2006/relationships/image" Target="../media/image96.emf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42.bin"/><Relationship Id="rId12" Type="http://schemas.openxmlformats.org/officeDocument/2006/relationships/image" Target="../media/image103.emf"/><Relationship Id="rId1" Type="http://schemas.openxmlformats.org/officeDocument/2006/relationships/vmlDrawing" Target="../drawings/vmlDrawing59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38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339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340.bin"/><Relationship Id="rId8" Type="http://schemas.openxmlformats.org/officeDocument/2006/relationships/image" Target="../media/image96.emf"/><Relationship Id="rId9" Type="http://schemas.openxmlformats.org/officeDocument/2006/relationships/oleObject" Target="../embeddings/oleObject341.bin"/><Relationship Id="rId10" Type="http://schemas.openxmlformats.org/officeDocument/2006/relationships/image" Target="../media/image9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3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344.bin"/><Relationship Id="rId6" Type="http://schemas.openxmlformats.org/officeDocument/2006/relationships/image" Target="../media/image104.emf"/><Relationship Id="rId7" Type="http://schemas.openxmlformats.org/officeDocument/2006/relationships/oleObject" Target="../embeddings/oleObject345.bin"/><Relationship Id="rId8" Type="http://schemas.openxmlformats.org/officeDocument/2006/relationships/image" Target="../media/image78.emf"/><Relationship Id="rId1" Type="http://schemas.openxmlformats.org/officeDocument/2006/relationships/vmlDrawing" Target="../drawings/vmlDrawing60.vml"/><Relationship Id="rId2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6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347.bin"/><Relationship Id="rId6" Type="http://schemas.openxmlformats.org/officeDocument/2006/relationships/image" Target="../media/image104.emf"/><Relationship Id="rId7" Type="http://schemas.openxmlformats.org/officeDocument/2006/relationships/oleObject" Target="../embeddings/oleObject348.bin"/><Relationship Id="rId8" Type="http://schemas.openxmlformats.org/officeDocument/2006/relationships/image" Target="../media/image78.emf"/><Relationship Id="rId9" Type="http://schemas.openxmlformats.org/officeDocument/2006/relationships/oleObject" Target="../embeddings/oleObject349.bin"/><Relationship Id="rId10" Type="http://schemas.openxmlformats.org/officeDocument/2006/relationships/image" Target="../media/image105.emf"/><Relationship Id="rId1" Type="http://schemas.openxmlformats.org/officeDocument/2006/relationships/vmlDrawing" Target="../drawings/vmlDrawing61.vml"/><Relationship Id="rId2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4.bin"/><Relationship Id="rId12" Type="http://schemas.openxmlformats.org/officeDocument/2006/relationships/image" Target="../media/image92.emf"/><Relationship Id="rId13" Type="http://schemas.openxmlformats.org/officeDocument/2006/relationships/oleObject" Target="../embeddings/oleObject355.bin"/><Relationship Id="rId14" Type="http://schemas.openxmlformats.org/officeDocument/2006/relationships/image" Target="../media/image107.emf"/><Relationship Id="rId1" Type="http://schemas.openxmlformats.org/officeDocument/2006/relationships/vmlDrawing" Target="../drawings/vmlDrawing62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50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351.bin"/><Relationship Id="rId6" Type="http://schemas.openxmlformats.org/officeDocument/2006/relationships/image" Target="../media/image78.emf"/><Relationship Id="rId7" Type="http://schemas.openxmlformats.org/officeDocument/2006/relationships/oleObject" Target="../embeddings/oleObject352.bin"/><Relationship Id="rId8" Type="http://schemas.openxmlformats.org/officeDocument/2006/relationships/image" Target="../media/image105.emf"/><Relationship Id="rId9" Type="http://schemas.openxmlformats.org/officeDocument/2006/relationships/oleObject" Target="../embeddings/oleObject353.bin"/><Relationship Id="rId10" Type="http://schemas.openxmlformats.org/officeDocument/2006/relationships/image" Target="../media/image106.emf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60.bin"/><Relationship Id="rId12" Type="http://schemas.openxmlformats.org/officeDocument/2006/relationships/image" Target="../media/image109.emf"/><Relationship Id="rId13" Type="http://schemas.openxmlformats.org/officeDocument/2006/relationships/oleObject" Target="../embeddings/oleObject361.bin"/><Relationship Id="rId14" Type="http://schemas.openxmlformats.org/officeDocument/2006/relationships/image" Target="../media/image92.emf"/><Relationship Id="rId15" Type="http://schemas.openxmlformats.org/officeDocument/2006/relationships/oleObject" Target="../embeddings/oleObject362.bin"/><Relationship Id="rId16" Type="http://schemas.openxmlformats.org/officeDocument/2006/relationships/image" Target="../media/image107.emf"/><Relationship Id="rId1" Type="http://schemas.openxmlformats.org/officeDocument/2006/relationships/vmlDrawing" Target="../drawings/vmlDrawing63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56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357.bin"/><Relationship Id="rId6" Type="http://schemas.openxmlformats.org/officeDocument/2006/relationships/image" Target="../media/image78.emf"/><Relationship Id="rId7" Type="http://schemas.openxmlformats.org/officeDocument/2006/relationships/oleObject" Target="../embeddings/oleObject358.bin"/><Relationship Id="rId8" Type="http://schemas.openxmlformats.org/officeDocument/2006/relationships/image" Target="../media/image105.emf"/><Relationship Id="rId9" Type="http://schemas.openxmlformats.org/officeDocument/2006/relationships/oleObject" Target="../embeddings/oleObject359.bin"/><Relationship Id="rId10" Type="http://schemas.openxmlformats.org/officeDocument/2006/relationships/image" Target="../media/image10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67.bin"/><Relationship Id="rId12" Type="http://schemas.openxmlformats.org/officeDocument/2006/relationships/image" Target="../media/image92.emf"/><Relationship Id="rId1" Type="http://schemas.openxmlformats.org/officeDocument/2006/relationships/vmlDrawing" Target="../drawings/vmlDrawing64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63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364.bin"/><Relationship Id="rId6" Type="http://schemas.openxmlformats.org/officeDocument/2006/relationships/image" Target="../media/image78.emf"/><Relationship Id="rId7" Type="http://schemas.openxmlformats.org/officeDocument/2006/relationships/oleObject" Target="../embeddings/oleObject365.bin"/><Relationship Id="rId8" Type="http://schemas.openxmlformats.org/officeDocument/2006/relationships/image" Target="../media/image109.emf"/><Relationship Id="rId9" Type="http://schemas.openxmlformats.org/officeDocument/2006/relationships/oleObject" Target="../embeddings/oleObject366.bin"/><Relationship Id="rId10" Type="http://schemas.openxmlformats.org/officeDocument/2006/relationships/image" Target="../media/image107.emf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72.bin"/><Relationship Id="rId12" Type="http://schemas.openxmlformats.org/officeDocument/2006/relationships/image" Target="../media/image110.emf"/><Relationship Id="rId1" Type="http://schemas.openxmlformats.org/officeDocument/2006/relationships/vmlDrawing" Target="../drawings/vmlDrawing65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68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369.bin"/><Relationship Id="rId6" Type="http://schemas.openxmlformats.org/officeDocument/2006/relationships/image" Target="../media/image78.emf"/><Relationship Id="rId7" Type="http://schemas.openxmlformats.org/officeDocument/2006/relationships/oleObject" Target="../embeddings/oleObject370.bin"/><Relationship Id="rId8" Type="http://schemas.openxmlformats.org/officeDocument/2006/relationships/image" Target="../media/image109.emf"/><Relationship Id="rId9" Type="http://schemas.openxmlformats.org/officeDocument/2006/relationships/oleObject" Target="../embeddings/oleObject371.bin"/><Relationship Id="rId10" Type="http://schemas.openxmlformats.org/officeDocument/2006/relationships/image" Target="../media/image107.emf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77.bin"/><Relationship Id="rId12" Type="http://schemas.openxmlformats.org/officeDocument/2006/relationships/image" Target="../media/image111.emf"/><Relationship Id="rId13" Type="http://schemas.openxmlformats.org/officeDocument/2006/relationships/oleObject" Target="../embeddings/oleObject378.bin"/><Relationship Id="rId14" Type="http://schemas.openxmlformats.org/officeDocument/2006/relationships/image" Target="../media/image110.emf"/><Relationship Id="rId1" Type="http://schemas.openxmlformats.org/officeDocument/2006/relationships/vmlDrawing" Target="../drawings/vmlDrawing66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73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374.bin"/><Relationship Id="rId6" Type="http://schemas.openxmlformats.org/officeDocument/2006/relationships/image" Target="../media/image78.emf"/><Relationship Id="rId7" Type="http://schemas.openxmlformats.org/officeDocument/2006/relationships/oleObject" Target="../embeddings/oleObject375.bin"/><Relationship Id="rId8" Type="http://schemas.openxmlformats.org/officeDocument/2006/relationships/image" Target="../media/image109.emf"/><Relationship Id="rId9" Type="http://schemas.openxmlformats.org/officeDocument/2006/relationships/oleObject" Target="../embeddings/oleObject376.bin"/><Relationship Id="rId10" Type="http://schemas.openxmlformats.org/officeDocument/2006/relationships/image" Target="../media/image107.emf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83.bin"/><Relationship Id="rId12" Type="http://schemas.openxmlformats.org/officeDocument/2006/relationships/image" Target="../media/image107.emf"/><Relationship Id="rId13" Type="http://schemas.openxmlformats.org/officeDocument/2006/relationships/oleObject" Target="../embeddings/oleObject384.bin"/><Relationship Id="rId14" Type="http://schemas.openxmlformats.org/officeDocument/2006/relationships/image" Target="../media/image111.emf"/><Relationship Id="rId1" Type="http://schemas.openxmlformats.org/officeDocument/2006/relationships/vmlDrawing" Target="../drawings/vmlDrawing67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79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380.bin"/><Relationship Id="rId6" Type="http://schemas.openxmlformats.org/officeDocument/2006/relationships/image" Target="../media/image78.emf"/><Relationship Id="rId7" Type="http://schemas.openxmlformats.org/officeDocument/2006/relationships/oleObject" Target="../embeddings/oleObject381.bin"/><Relationship Id="rId8" Type="http://schemas.openxmlformats.org/officeDocument/2006/relationships/image" Target="../media/image109.emf"/><Relationship Id="rId9" Type="http://schemas.openxmlformats.org/officeDocument/2006/relationships/oleObject" Target="../embeddings/oleObject382.bin"/><Relationship Id="rId10" Type="http://schemas.openxmlformats.org/officeDocument/2006/relationships/image" Target="../media/image112.emf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89.bin"/><Relationship Id="rId12" Type="http://schemas.openxmlformats.org/officeDocument/2006/relationships/image" Target="../media/image107.emf"/><Relationship Id="rId1" Type="http://schemas.openxmlformats.org/officeDocument/2006/relationships/vmlDrawing" Target="../drawings/vmlDrawing68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85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386.bin"/><Relationship Id="rId6" Type="http://schemas.openxmlformats.org/officeDocument/2006/relationships/image" Target="../media/image78.emf"/><Relationship Id="rId7" Type="http://schemas.openxmlformats.org/officeDocument/2006/relationships/oleObject" Target="../embeddings/oleObject387.bin"/><Relationship Id="rId8" Type="http://schemas.openxmlformats.org/officeDocument/2006/relationships/image" Target="../media/image109.emf"/><Relationship Id="rId9" Type="http://schemas.openxmlformats.org/officeDocument/2006/relationships/oleObject" Target="../embeddings/oleObject388.bin"/><Relationship Id="rId10" Type="http://schemas.openxmlformats.org/officeDocument/2006/relationships/image" Target="../media/image112.emf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3.bin"/><Relationship Id="rId20" Type="http://schemas.openxmlformats.org/officeDocument/2006/relationships/image" Target="../media/image103.emf"/><Relationship Id="rId10" Type="http://schemas.openxmlformats.org/officeDocument/2006/relationships/image" Target="../media/image112.emf"/><Relationship Id="rId11" Type="http://schemas.openxmlformats.org/officeDocument/2006/relationships/oleObject" Target="../embeddings/oleObject394.bin"/><Relationship Id="rId12" Type="http://schemas.openxmlformats.org/officeDocument/2006/relationships/image" Target="../media/image107.emf"/><Relationship Id="rId13" Type="http://schemas.openxmlformats.org/officeDocument/2006/relationships/oleObject" Target="../embeddings/oleObject395.bin"/><Relationship Id="rId14" Type="http://schemas.openxmlformats.org/officeDocument/2006/relationships/image" Target="../media/image67.emf"/><Relationship Id="rId15" Type="http://schemas.openxmlformats.org/officeDocument/2006/relationships/oleObject" Target="../embeddings/oleObject396.bin"/><Relationship Id="rId16" Type="http://schemas.openxmlformats.org/officeDocument/2006/relationships/image" Target="../media/image96.emf"/><Relationship Id="rId17" Type="http://schemas.openxmlformats.org/officeDocument/2006/relationships/oleObject" Target="../embeddings/oleObject397.bin"/><Relationship Id="rId18" Type="http://schemas.openxmlformats.org/officeDocument/2006/relationships/image" Target="../media/image93.emf"/><Relationship Id="rId19" Type="http://schemas.openxmlformats.org/officeDocument/2006/relationships/oleObject" Target="../embeddings/oleObject398.bin"/><Relationship Id="rId1" Type="http://schemas.openxmlformats.org/officeDocument/2006/relationships/vmlDrawing" Target="../drawings/vmlDrawing69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90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391.bin"/><Relationship Id="rId6" Type="http://schemas.openxmlformats.org/officeDocument/2006/relationships/image" Target="../media/image78.emf"/><Relationship Id="rId7" Type="http://schemas.openxmlformats.org/officeDocument/2006/relationships/oleObject" Target="../embeddings/oleObject392.bin"/><Relationship Id="rId8" Type="http://schemas.openxmlformats.org/officeDocument/2006/relationships/image" Target="../media/image109.emf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2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408.bin"/><Relationship Id="rId22" Type="http://schemas.openxmlformats.org/officeDocument/2006/relationships/image" Target="../media/image114.emf"/><Relationship Id="rId23" Type="http://schemas.openxmlformats.org/officeDocument/2006/relationships/oleObject" Target="../embeddings/oleObject409.bin"/><Relationship Id="rId24" Type="http://schemas.openxmlformats.org/officeDocument/2006/relationships/oleObject" Target="../embeddings/oleObject410.bin"/><Relationship Id="rId25" Type="http://schemas.openxmlformats.org/officeDocument/2006/relationships/oleObject" Target="../embeddings/oleObject411.bin"/><Relationship Id="rId26" Type="http://schemas.openxmlformats.org/officeDocument/2006/relationships/oleObject" Target="../embeddings/oleObject412.bin"/><Relationship Id="rId27" Type="http://schemas.openxmlformats.org/officeDocument/2006/relationships/oleObject" Target="../embeddings/oleObject413.bin"/><Relationship Id="rId28" Type="http://schemas.openxmlformats.org/officeDocument/2006/relationships/oleObject" Target="../embeddings/oleObject414.bin"/><Relationship Id="rId29" Type="http://schemas.openxmlformats.org/officeDocument/2006/relationships/oleObject" Target="../embeddings/oleObject415.bin"/><Relationship Id="rId30" Type="http://schemas.openxmlformats.org/officeDocument/2006/relationships/image" Target="../media/image115.emf"/><Relationship Id="rId31" Type="http://schemas.openxmlformats.org/officeDocument/2006/relationships/oleObject" Target="../embeddings/oleObject416.bin"/><Relationship Id="rId32" Type="http://schemas.openxmlformats.org/officeDocument/2006/relationships/image" Target="../media/image69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403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404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405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406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407.bin"/><Relationship Id="rId1" Type="http://schemas.openxmlformats.org/officeDocument/2006/relationships/vmlDrawing" Target="../drawings/vmlDrawing70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399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400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401.bin"/><Relationship Id="rId8" Type="http://schemas.openxmlformats.org/officeDocument/2006/relationships/image" Target="../media/image51.emf"/></Relationships>
</file>

<file path=ppt/slides/_rels/slide7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9.emf"/><Relationship Id="rId21" Type="http://schemas.openxmlformats.org/officeDocument/2006/relationships/oleObject" Target="../embeddings/oleObject426.bin"/><Relationship Id="rId22" Type="http://schemas.openxmlformats.org/officeDocument/2006/relationships/image" Target="../media/image114.emf"/><Relationship Id="rId23" Type="http://schemas.openxmlformats.org/officeDocument/2006/relationships/oleObject" Target="../embeddings/oleObject427.bin"/><Relationship Id="rId24" Type="http://schemas.openxmlformats.org/officeDocument/2006/relationships/oleObject" Target="../embeddings/oleObject428.bin"/><Relationship Id="rId25" Type="http://schemas.openxmlformats.org/officeDocument/2006/relationships/oleObject" Target="../embeddings/oleObject429.bin"/><Relationship Id="rId26" Type="http://schemas.openxmlformats.org/officeDocument/2006/relationships/oleObject" Target="../embeddings/oleObject430.bin"/><Relationship Id="rId27" Type="http://schemas.openxmlformats.org/officeDocument/2006/relationships/oleObject" Target="../embeddings/oleObject431.bin"/><Relationship Id="rId28" Type="http://schemas.openxmlformats.org/officeDocument/2006/relationships/oleObject" Target="../embeddings/oleObject432.bin"/><Relationship Id="rId29" Type="http://schemas.openxmlformats.org/officeDocument/2006/relationships/oleObject" Target="../embeddings/oleObject433.bin"/><Relationship Id="rId1" Type="http://schemas.openxmlformats.org/officeDocument/2006/relationships/vmlDrawing" Target="../drawings/vmlDrawing71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417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418.bin"/><Relationship Id="rId30" Type="http://schemas.openxmlformats.org/officeDocument/2006/relationships/image" Target="../media/image115.emf"/><Relationship Id="rId31" Type="http://schemas.openxmlformats.org/officeDocument/2006/relationships/oleObject" Target="../embeddings/oleObject434.bin"/><Relationship Id="rId32" Type="http://schemas.openxmlformats.org/officeDocument/2006/relationships/image" Target="../media/image69.emf"/><Relationship Id="rId9" Type="http://schemas.openxmlformats.org/officeDocument/2006/relationships/oleObject" Target="../embeddings/oleObject420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419.bin"/><Relationship Id="rId8" Type="http://schemas.openxmlformats.org/officeDocument/2006/relationships/image" Target="../media/image51.emf"/><Relationship Id="rId33" Type="http://schemas.openxmlformats.org/officeDocument/2006/relationships/oleObject" Target="../embeddings/oleObject435.bin"/><Relationship Id="rId34" Type="http://schemas.openxmlformats.org/officeDocument/2006/relationships/image" Target="../media/image67.emf"/><Relationship Id="rId35" Type="http://schemas.openxmlformats.org/officeDocument/2006/relationships/oleObject" Target="../embeddings/oleObject436.bin"/><Relationship Id="rId36" Type="http://schemas.openxmlformats.org/officeDocument/2006/relationships/image" Target="../media/image96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421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422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423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424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425.bin"/><Relationship Id="rId37" Type="http://schemas.openxmlformats.org/officeDocument/2006/relationships/oleObject" Target="../embeddings/oleObject437.bin"/><Relationship Id="rId38" Type="http://schemas.openxmlformats.org/officeDocument/2006/relationships/image" Target="../media/image103.emf"/><Relationship Id="rId39" Type="http://schemas.openxmlformats.org/officeDocument/2006/relationships/oleObject" Target="../embeddings/oleObject438.bin"/><Relationship Id="rId40" Type="http://schemas.openxmlformats.org/officeDocument/2006/relationships/image" Target="../media/image78.emf"/><Relationship Id="rId41" Type="http://schemas.openxmlformats.org/officeDocument/2006/relationships/oleObject" Target="../embeddings/oleObject439.bin"/><Relationship Id="rId42" Type="http://schemas.openxmlformats.org/officeDocument/2006/relationships/image" Target="../media/image109.emf"/><Relationship Id="rId43" Type="http://schemas.openxmlformats.org/officeDocument/2006/relationships/oleObject" Target="../embeddings/oleObject440.bin"/><Relationship Id="rId44" Type="http://schemas.openxmlformats.org/officeDocument/2006/relationships/image" Target="../media/image112.emf"/></Relationships>
</file>

<file path=ppt/slides/_rels/slide78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6.emf"/><Relationship Id="rId47" Type="http://schemas.openxmlformats.org/officeDocument/2006/relationships/oleObject" Target="../embeddings/oleObject466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450.bin"/><Relationship Id="rId22" Type="http://schemas.openxmlformats.org/officeDocument/2006/relationships/image" Target="../media/image114.emf"/><Relationship Id="rId23" Type="http://schemas.openxmlformats.org/officeDocument/2006/relationships/oleObject" Target="../embeddings/oleObject451.bin"/><Relationship Id="rId24" Type="http://schemas.openxmlformats.org/officeDocument/2006/relationships/oleObject" Target="../embeddings/oleObject452.bin"/><Relationship Id="rId25" Type="http://schemas.openxmlformats.org/officeDocument/2006/relationships/oleObject" Target="../embeddings/oleObject453.bin"/><Relationship Id="rId26" Type="http://schemas.openxmlformats.org/officeDocument/2006/relationships/oleObject" Target="../embeddings/oleObject454.bin"/><Relationship Id="rId27" Type="http://schemas.openxmlformats.org/officeDocument/2006/relationships/oleObject" Target="../embeddings/oleObject455.bin"/><Relationship Id="rId28" Type="http://schemas.openxmlformats.org/officeDocument/2006/relationships/oleObject" Target="../embeddings/oleObject456.bin"/><Relationship Id="rId29" Type="http://schemas.openxmlformats.org/officeDocument/2006/relationships/oleObject" Target="../embeddings/oleObject457.bin"/><Relationship Id="rId1" Type="http://schemas.openxmlformats.org/officeDocument/2006/relationships/vmlDrawing" Target="../drawings/vmlDrawing72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441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442.bin"/><Relationship Id="rId30" Type="http://schemas.openxmlformats.org/officeDocument/2006/relationships/image" Target="../media/image115.emf"/><Relationship Id="rId31" Type="http://schemas.openxmlformats.org/officeDocument/2006/relationships/oleObject" Target="../embeddings/oleObject458.bin"/><Relationship Id="rId32" Type="http://schemas.openxmlformats.org/officeDocument/2006/relationships/image" Target="../media/image69.emf"/><Relationship Id="rId9" Type="http://schemas.openxmlformats.org/officeDocument/2006/relationships/oleObject" Target="../embeddings/oleObject444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443.bin"/><Relationship Id="rId8" Type="http://schemas.openxmlformats.org/officeDocument/2006/relationships/image" Target="../media/image51.emf"/><Relationship Id="rId33" Type="http://schemas.openxmlformats.org/officeDocument/2006/relationships/oleObject" Target="../embeddings/oleObject459.bin"/><Relationship Id="rId34" Type="http://schemas.openxmlformats.org/officeDocument/2006/relationships/image" Target="../media/image67.emf"/><Relationship Id="rId35" Type="http://schemas.openxmlformats.org/officeDocument/2006/relationships/oleObject" Target="../embeddings/oleObject460.bin"/><Relationship Id="rId36" Type="http://schemas.openxmlformats.org/officeDocument/2006/relationships/image" Target="../media/image96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445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446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447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448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449.bin"/><Relationship Id="rId37" Type="http://schemas.openxmlformats.org/officeDocument/2006/relationships/oleObject" Target="../embeddings/oleObject461.bin"/><Relationship Id="rId38" Type="http://schemas.openxmlformats.org/officeDocument/2006/relationships/image" Target="../media/image103.emf"/><Relationship Id="rId39" Type="http://schemas.openxmlformats.org/officeDocument/2006/relationships/oleObject" Target="../embeddings/oleObject462.bin"/><Relationship Id="rId40" Type="http://schemas.openxmlformats.org/officeDocument/2006/relationships/image" Target="../media/image78.emf"/><Relationship Id="rId41" Type="http://schemas.openxmlformats.org/officeDocument/2006/relationships/oleObject" Target="../embeddings/oleObject463.bin"/><Relationship Id="rId42" Type="http://schemas.openxmlformats.org/officeDocument/2006/relationships/image" Target="../media/image109.emf"/><Relationship Id="rId43" Type="http://schemas.openxmlformats.org/officeDocument/2006/relationships/oleObject" Target="../embeddings/oleObject464.bin"/><Relationship Id="rId44" Type="http://schemas.openxmlformats.org/officeDocument/2006/relationships/image" Target="../media/image112.emf"/><Relationship Id="rId45" Type="http://schemas.openxmlformats.org/officeDocument/2006/relationships/oleObject" Target="../embeddings/oleObject465.bin"/></Relationships>
</file>

<file path=ppt/slides/_rels/slide79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6.emf"/><Relationship Id="rId47" Type="http://schemas.openxmlformats.org/officeDocument/2006/relationships/oleObject" Target="../embeddings/oleObject492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476.bin"/><Relationship Id="rId22" Type="http://schemas.openxmlformats.org/officeDocument/2006/relationships/image" Target="../media/image116.emf"/><Relationship Id="rId23" Type="http://schemas.openxmlformats.org/officeDocument/2006/relationships/oleObject" Target="../embeddings/oleObject477.bin"/><Relationship Id="rId24" Type="http://schemas.openxmlformats.org/officeDocument/2006/relationships/oleObject" Target="../embeddings/oleObject478.bin"/><Relationship Id="rId25" Type="http://schemas.openxmlformats.org/officeDocument/2006/relationships/oleObject" Target="../embeddings/oleObject479.bin"/><Relationship Id="rId26" Type="http://schemas.openxmlformats.org/officeDocument/2006/relationships/oleObject" Target="../embeddings/oleObject480.bin"/><Relationship Id="rId27" Type="http://schemas.openxmlformats.org/officeDocument/2006/relationships/oleObject" Target="../embeddings/oleObject481.bin"/><Relationship Id="rId28" Type="http://schemas.openxmlformats.org/officeDocument/2006/relationships/oleObject" Target="../embeddings/oleObject482.bin"/><Relationship Id="rId29" Type="http://schemas.openxmlformats.org/officeDocument/2006/relationships/oleObject" Target="../embeddings/oleObject483.bin"/><Relationship Id="rId1" Type="http://schemas.openxmlformats.org/officeDocument/2006/relationships/vmlDrawing" Target="../drawings/vmlDrawing73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467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468.bin"/><Relationship Id="rId30" Type="http://schemas.openxmlformats.org/officeDocument/2006/relationships/image" Target="../media/image115.emf"/><Relationship Id="rId31" Type="http://schemas.openxmlformats.org/officeDocument/2006/relationships/oleObject" Target="../embeddings/oleObject484.bin"/><Relationship Id="rId32" Type="http://schemas.openxmlformats.org/officeDocument/2006/relationships/image" Target="../media/image69.emf"/><Relationship Id="rId9" Type="http://schemas.openxmlformats.org/officeDocument/2006/relationships/oleObject" Target="../embeddings/oleObject470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469.bin"/><Relationship Id="rId8" Type="http://schemas.openxmlformats.org/officeDocument/2006/relationships/image" Target="../media/image51.emf"/><Relationship Id="rId33" Type="http://schemas.openxmlformats.org/officeDocument/2006/relationships/oleObject" Target="../embeddings/oleObject485.bin"/><Relationship Id="rId34" Type="http://schemas.openxmlformats.org/officeDocument/2006/relationships/image" Target="../media/image67.emf"/><Relationship Id="rId35" Type="http://schemas.openxmlformats.org/officeDocument/2006/relationships/oleObject" Target="../embeddings/oleObject486.bin"/><Relationship Id="rId36" Type="http://schemas.openxmlformats.org/officeDocument/2006/relationships/image" Target="../media/image96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471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472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473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474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475.bin"/><Relationship Id="rId37" Type="http://schemas.openxmlformats.org/officeDocument/2006/relationships/oleObject" Target="../embeddings/oleObject487.bin"/><Relationship Id="rId38" Type="http://schemas.openxmlformats.org/officeDocument/2006/relationships/image" Target="../media/image103.emf"/><Relationship Id="rId39" Type="http://schemas.openxmlformats.org/officeDocument/2006/relationships/oleObject" Target="../embeddings/oleObject488.bin"/><Relationship Id="rId40" Type="http://schemas.openxmlformats.org/officeDocument/2006/relationships/image" Target="../media/image78.emf"/><Relationship Id="rId41" Type="http://schemas.openxmlformats.org/officeDocument/2006/relationships/oleObject" Target="../embeddings/oleObject489.bin"/><Relationship Id="rId42" Type="http://schemas.openxmlformats.org/officeDocument/2006/relationships/image" Target="../media/image109.emf"/><Relationship Id="rId43" Type="http://schemas.openxmlformats.org/officeDocument/2006/relationships/oleObject" Target="../embeddings/oleObject490.bin"/><Relationship Id="rId44" Type="http://schemas.openxmlformats.org/officeDocument/2006/relationships/image" Target="../media/image112.emf"/><Relationship Id="rId45" Type="http://schemas.openxmlformats.org/officeDocument/2006/relationships/oleObject" Target="../embeddings/oleObject49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emf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oleObject" Target="../embeddings/oleObject4.bin"/><Relationship Id="rId9" Type="http://schemas.openxmlformats.org/officeDocument/2006/relationships/image" Target="../media/image8.emf"/><Relationship Id="rId10" Type="http://schemas.openxmlformats.org/officeDocument/2006/relationships/oleObject" Target="../embeddings/oleObject5.bin"/><Relationship Id="rId11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6.emf"/><Relationship Id="rId47" Type="http://schemas.openxmlformats.org/officeDocument/2006/relationships/oleObject" Target="../embeddings/oleObject518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502.bin"/><Relationship Id="rId22" Type="http://schemas.openxmlformats.org/officeDocument/2006/relationships/image" Target="../media/image116.emf"/><Relationship Id="rId23" Type="http://schemas.openxmlformats.org/officeDocument/2006/relationships/oleObject" Target="../embeddings/oleObject503.bin"/><Relationship Id="rId24" Type="http://schemas.openxmlformats.org/officeDocument/2006/relationships/oleObject" Target="../embeddings/oleObject504.bin"/><Relationship Id="rId25" Type="http://schemas.openxmlformats.org/officeDocument/2006/relationships/oleObject" Target="../embeddings/oleObject505.bin"/><Relationship Id="rId26" Type="http://schemas.openxmlformats.org/officeDocument/2006/relationships/oleObject" Target="../embeddings/oleObject506.bin"/><Relationship Id="rId27" Type="http://schemas.openxmlformats.org/officeDocument/2006/relationships/oleObject" Target="../embeddings/oleObject507.bin"/><Relationship Id="rId28" Type="http://schemas.openxmlformats.org/officeDocument/2006/relationships/oleObject" Target="../embeddings/oleObject508.bin"/><Relationship Id="rId29" Type="http://schemas.openxmlformats.org/officeDocument/2006/relationships/oleObject" Target="../embeddings/oleObject509.bin"/><Relationship Id="rId1" Type="http://schemas.openxmlformats.org/officeDocument/2006/relationships/vmlDrawing" Target="../drawings/vmlDrawing74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493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494.bin"/><Relationship Id="rId30" Type="http://schemas.openxmlformats.org/officeDocument/2006/relationships/image" Target="../media/image117.emf"/><Relationship Id="rId31" Type="http://schemas.openxmlformats.org/officeDocument/2006/relationships/oleObject" Target="../embeddings/oleObject510.bin"/><Relationship Id="rId32" Type="http://schemas.openxmlformats.org/officeDocument/2006/relationships/image" Target="../media/image69.emf"/><Relationship Id="rId9" Type="http://schemas.openxmlformats.org/officeDocument/2006/relationships/oleObject" Target="../embeddings/oleObject496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495.bin"/><Relationship Id="rId8" Type="http://schemas.openxmlformats.org/officeDocument/2006/relationships/image" Target="../media/image51.emf"/><Relationship Id="rId33" Type="http://schemas.openxmlformats.org/officeDocument/2006/relationships/oleObject" Target="../embeddings/oleObject511.bin"/><Relationship Id="rId34" Type="http://schemas.openxmlformats.org/officeDocument/2006/relationships/image" Target="../media/image67.emf"/><Relationship Id="rId35" Type="http://schemas.openxmlformats.org/officeDocument/2006/relationships/oleObject" Target="../embeddings/oleObject512.bin"/><Relationship Id="rId36" Type="http://schemas.openxmlformats.org/officeDocument/2006/relationships/image" Target="../media/image96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497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498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499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500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501.bin"/><Relationship Id="rId37" Type="http://schemas.openxmlformats.org/officeDocument/2006/relationships/oleObject" Target="../embeddings/oleObject513.bin"/><Relationship Id="rId38" Type="http://schemas.openxmlformats.org/officeDocument/2006/relationships/image" Target="../media/image103.emf"/><Relationship Id="rId39" Type="http://schemas.openxmlformats.org/officeDocument/2006/relationships/oleObject" Target="../embeddings/oleObject514.bin"/><Relationship Id="rId40" Type="http://schemas.openxmlformats.org/officeDocument/2006/relationships/image" Target="../media/image78.emf"/><Relationship Id="rId41" Type="http://schemas.openxmlformats.org/officeDocument/2006/relationships/oleObject" Target="../embeddings/oleObject515.bin"/><Relationship Id="rId42" Type="http://schemas.openxmlformats.org/officeDocument/2006/relationships/image" Target="../media/image109.emf"/><Relationship Id="rId43" Type="http://schemas.openxmlformats.org/officeDocument/2006/relationships/oleObject" Target="../embeddings/oleObject516.bin"/><Relationship Id="rId44" Type="http://schemas.openxmlformats.org/officeDocument/2006/relationships/image" Target="../media/image112.emf"/><Relationship Id="rId45" Type="http://schemas.openxmlformats.org/officeDocument/2006/relationships/oleObject" Target="../embeddings/oleObject517.bin"/></Relationships>
</file>

<file path=ppt/slides/_rels/slide8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6.emf"/><Relationship Id="rId47" Type="http://schemas.openxmlformats.org/officeDocument/2006/relationships/oleObject" Target="../embeddings/oleObject544.bin"/><Relationship Id="rId48" Type="http://schemas.openxmlformats.org/officeDocument/2006/relationships/image" Target="../media/image118.emf"/><Relationship Id="rId49" Type="http://schemas.openxmlformats.org/officeDocument/2006/relationships/oleObject" Target="../embeddings/oleObject545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528.bin"/><Relationship Id="rId22" Type="http://schemas.openxmlformats.org/officeDocument/2006/relationships/image" Target="../media/image116.emf"/><Relationship Id="rId23" Type="http://schemas.openxmlformats.org/officeDocument/2006/relationships/oleObject" Target="../embeddings/oleObject529.bin"/><Relationship Id="rId24" Type="http://schemas.openxmlformats.org/officeDocument/2006/relationships/oleObject" Target="../embeddings/oleObject530.bin"/><Relationship Id="rId25" Type="http://schemas.openxmlformats.org/officeDocument/2006/relationships/oleObject" Target="../embeddings/oleObject531.bin"/><Relationship Id="rId26" Type="http://schemas.openxmlformats.org/officeDocument/2006/relationships/oleObject" Target="../embeddings/oleObject532.bin"/><Relationship Id="rId27" Type="http://schemas.openxmlformats.org/officeDocument/2006/relationships/oleObject" Target="../embeddings/oleObject533.bin"/><Relationship Id="rId28" Type="http://schemas.openxmlformats.org/officeDocument/2006/relationships/oleObject" Target="../embeddings/oleObject534.bin"/><Relationship Id="rId29" Type="http://schemas.openxmlformats.org/officeDocument/2006/relationships/oleObject" Target="../embeddings/oleObject535.bin"/><Relationship Id="rId1" Type="http://schemas.openxmlformats.org/officeDocument/2006/relationships/vmlDrawing" Target="../drawings/vmlDrawing75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519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520.bin"/><Relationship Id="rId30" Type="http://schemas.openxmlformats.org/officeDocument/2006/relationships/image" Target="../media/image117.emf"/><Relationship Id="rId31" Type="http://schemas.openxmlformats.org/officeDocument/2006/relationships/oleObject" Target="../embeddings/oleObject536.bin"/><Relationship Id="rId32" Type="http://schemas.openxmlformats.org/officeDocument/2006/relationships/image" Target="../media/image69.emf"/><Relationship Id="rId9" Type="http://schemas.openxmlformats.org/officeDocument/2006/relationships/oleObject" Target="../embeddings/oleObject522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521.bin"/><Relationship Id="rId8" Type="http://schemas.openxmlformats.org/officeDocument/2006/relationships/image" Target="../media/image51.emf"/><Relationship Id="rId33" Type="http://schemas.openxmlformats.org/officeDocument/2006/relationships/oleObject" Target="../embeddings/oleObject537.bin"/><Relationship Id="rId34" Type="http://schemas.openxmlformats.org/officeDocument/2006/relationships/image" Target="../media/image67.emf"/><Relationship Id="rId35" Type="http://schemas.openxmlformats.org/officeDocument/2006/relationships/oleObject" Target="../embeddings/oleObject538.bin"/><Relationship Id="rId36" Type="http://schemas.openxmlformats.org/officeDocument/2006/relationships/image" Target="../media/image96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523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524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525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526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527.bin"/><Relationship Id="rId37" Type="http://schemas.openxmlformats.org/officeDocument/2006/relationships/oleObject" Target="../embeddings/oleObject539.bin"/><Relationship Id="rId38" Type="http://schemas.openxmlformats.org/officeDocument/2006/relationships/image" Target="../media/image103.emf"/><Relationship Id="rId39" Type="http://schemas.openxmlformats.org/officeDocument/2006/relationships/oleObject" Target="../embeddings/oleObject540.bin"/><Relationship Id="rId40" Type="http://schemas.openxmlformats.org/officeDocument/2006/relationships/image" Target="../media/image78.emf"/><Relationship Id="rId41" Type="http://schemas.openxmlformats.org/officeDocument/2006/relationships/oleObject" Target="../embeddings/oleObject541.bin"/><Relationship Id="rId42" Type="http://schemas.openxmlformats.org/officeDocument/2006/relationships/image" Target="../media/image109.emf"/><Relationship Id="rId43" Type="http://schemas.openxmlformats.org/officeDocument/2006/relationships/oleObject" Target="../embeddings/oleObject542.bin"/><Relationship Id="rId44" Type="http://schemas.openxmlformats.org/officeDocument/2006/relationships/image" Target="../media/image112.emf"/><Relationship Id="rId45" Type="http://schemas.openxmlformats.org/officeDocument/2006/relationships/oleObject" Target="../embeddings/oleObject543.bin"/></Relationships>
</file>

<file path=ppt/slides/_rels/slide82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6.emf"/><Relationship Id="rId47" Type="http://schemas.openxmlformats.org/officeDocument/2006/relationships/oleObject" Target="../embeddings/oleObject571.bin"/><Relationship Id="rId48" Type="http://schemas.openxmlformats.org/officeDocument/2006/relationships/image" Target="../media/image118.emf"/><Relationship Id="rId49" Type="http://schemas.openxmlformats.org/officeDocument/2006/relationships/oleObject" Target="../embeddings/oleObject572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555.bin"/><Relationship Id="rId22" Type="http://schemas.openxmlformats.org/officeDocument/2006/relationships/image" Target="../media/image119.emf"/><Relationship Id="rId23" Type="http://schemas.openxmlformats.org/officeDocument/2006/relationships/oleObject" Target="../embeddings/oleObject556.bin"/><Relationship Id="rId24" Type="http://schemas.openxmlformats.org/officeDocument/2006/relationships/oleObject" Target="../embeddings/oleObject557.bin"/><Relationship Id="rId25" Type="http://schemas.openxmlformats.org/officeDocument/2006/relationships/oleObject" Target="../embeddings/oleObject558.bin"/><Relationship Id="rId26" Type="http://schemas.openxmlformats.org/officeDocument/2006/relationships/oleObject" Target="../embeddings/oleObject559.bin"/><Relationship Id="rId27" Type="http://schemas.openxmlformats.org/officeDocument/2006/relationships/oleObject" Target="../embeddings/oleObject560.bin"/><Relationship Id="rId28" Type="http://schemas.openxmlformats.org/officeDocument/2006/relationships/oleObject" Target="../embeddings/oleObject561.bin"/><Relationship Id="rId29" Type="http://schemas.openxmlformats.org/officeDocument/2006/relationships/oleObject" Target="../embeddings/oleObject562.bin"/><Relationship Id="rId1" Type="http://schemas.openxmlformats.org/officeDocument/2006/relationships/vmlDrawing" Target="../drawings/vmlDrawing76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546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547.bin"/><Relationship Id="rId30" Type="http://schemas.openxmlformats.org/officeDocument/2006/relationships/image" Target="../media/image117.emf"/><Relationship Id="rId31" Type="http://schemas.openxmlformats.org/officeDocument/2006/relationships/oleObject" Target="../embeddings/oleObject563.bin"/><Relationship Id="rId32" Type="http://schemas.openxmlformats.org/officeDocument/2006/relationships/image" Target="../media/image69.emf"/><Relationship Id="rId9" Type="http://schemas.openxmlformats.org/officeDocument/2006/relationships/oleObject" Target="../embeddings/oleObject549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548.bin"/><Relationship Id="rId8" Type="http://schemas.openxmlformats.org/officeDocument/2006/relationships/image" Target="../media/image51.emf"/><Relationship Id="rId33" Type="http://schemas.openxmlformats.org/officeDocument/2006/relationships/oleObject" Target="../embeddings/oleObject564.bin"/><Relationship Id="rId34" Type="http://schemas.openxmlformats.org/officeDocument/2006/relationships/image" Target="../media/image67.emf"/><Relationship Id="rId35" Type="http://schemas.openxmlformats.org/officeDocument/2006/relationships/oleObject" Target="../embeddings/oleObject565.bin"/><Relationship Id="rId36" Type="http://schemas.openxmlformats.org/officeDocument/2006/relationships/image" Target="../media/image96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550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551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552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553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554.bin"/><Relationship Id="rId37" Type="http://schemas.openxmlformats.org/officeDocument/2006/relationships/oleObject" Target="../embeddings/oleObject566.bin"/><Relationship Id="rId38" Type="http://schemas.openxmlformats.org/officeDocument/2006/relationships/image" Target="../media/image103.emf"/><Relationship Id="rId39" Type="http://schemas.openxmlformats.org/officeDocument/2006/relationships/oleObject" Target="../embeddings/oleObject567.bin"/><Relationship Id="rId40" Type="http://schemas.openxmlformats.org/officeDocument/2006/relationships/image" Target="../media/image78.emf"/><Relationship Id="rId41" Type="http://schemas.openxmlformats.org/officeDocument/2006/relationships/oleObject" Target="../embeddings/oleObject568.bin"/><Relationship Id="rId42" Type="http://schemas.openxmlformats.org/officeDocument/2006/relationships/image" Target="../media/image109.emf"/><Relationship Id="rId43" Type="http://schemas.openxmlformats.org/officeDocument/2006/relationships/oleObject" Target="../embeddings/oleObject569.bin"/><Relationship Id="rId44" Type="http://schemas.openxmlformats.org/officeDocument/2006/relationships/image" Target="../media/image112.emf"/><Relationship Id="rId45" Type="http://schemas.openxmlformats.org/officeDocument/2006/relationships/oleObject" Target="../embeddings/oleObject570.bin"/></Relationships>
</file>

<file path=ppt/slides/_rels/slide83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6.emf"/><Relationship Id="rId47" Type="http://schemas.openxmlformats.org/officeDocument/2006/relationships/oleObject" Target="../embeddings/oleObject598.bin"/><Relationship Id="rId48" Type="http://schemas.openxmlformats.org/officeDocument/2006/relationships/image" Target="../media/image118.emf"/><Relationship Id="rId49" Type="http://schemas.openxmlformats.org/officeDocument/2006/relationships/oleObject" Target="../embeddings/oleObject599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582.bin"/><Relationship Id="rId22" Type="http://schemas.openxmlformats.org/officeDocument/2006/relationships/image" Target="../media/image119.emf"/><Relationship Id="rId23" Type="http://schemas.openxmlformats.org/officeDocument/2006/relationships/oleObject" Target="../embeddings/oleObject583.bin"/><Relationship Id="rId24" Type="http://schemas.openxmlformats.org/officeDocument/2006/relationships/oleObject" Target="../embeddings/oleObject584.bin"/><Relationship Id="rId25" Type="http://schemas.openxmlformats.org/officeDocument/2006/relationships/oleObject" Target="../embeddings/oleObject585.bin"/><Relationship Id="rId26" Type="http://schemas.openxmlformats.org/officeDocument/2006/relationships/oleObject" Target="../embeddings/oleObject586.bin"/><Relationship Id="rId27" Type="http://schemas.openxmlformats.org/officeDocument/2006/relationships/oleObject" Target="../embeddings/oleObject587.bin"/><Relationship Id="rId28" Type="http://schemas.openxmlformats.org/officeDocument/2006/relationships/oleObject" Target="../embeddings/oleObject588.bin"/><Relationship Id="rId29" Type="http://schemas.openxmlformats.org/officeDocument/2006/relationships/oleObject" Target="../embeddings/oleObject589.bin"/><Relationship Id="rId1" Type="http://schemas.openxmlformats.org/officeDocument/2006/relationships/vmlDrawing" Target="../drawings/vmlDrawing77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573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574.bin"/><Relationship Id="rId30" Type="http://schemas.openxmlformats.org/officeDocument/2006/relationships/image" Target="../media/image120.emf"/><Relationship Id="rId31" Type="http://schemas.openxmlformats.org/officeDocument/2006/relationships/oleObject" Target="../embeddings/oleObject590.bin"/><Relationship Id="rId32" Type="http://schemas.openxmlformats.org/officeDocument/2006/relationships/image" Target="../media/image69.emf"/><Relationship Id="rId9" Type="http://schemas.openxmlformats.org/officeDocument/2006/relationships/oleObject" Target="../embeddings/oleObject576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575.bin"/><Relationship Id="rId8" Type="http://schemas.openxmlformats.org/officeDocument/2006/relationships/image" Target="../media/image51.emf"/><Relationship Id="rId33" Type="http://schemas.openxmlformats.org/officeDocument/2006/relationships/oleObject" Target="../embeddings/oleObject591.bin"/><Relationship Id="rId34" Type="http://schemas.openxmlformats.org/officeDocument/2006/relationships/image" Target="../media/image67.emf"/><Relationship Id="rId35" Type="http://schemas.openxmlformats.org/officeDocument/2006/relationships/oleObject" Target="../embeddings/oleObject592.bin"/><Relationship Id="rId36" Type="http://schemas.openxmlformats.org/officeDocument/2006/relationships/image" Target="../media/image96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577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578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579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580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581.bin"/><Relationship Id="rId37" Type="http://schemas.openxmlformats.org/officeDocument/2006/relationships/oleObject" Target="../embeddings/oleObject593.bin"/><Relationship Id="rId38" Type="http://schemas.openxmlformats.org/officeDocument/2006/relationships/image" Target="../media/image103.emf"/><Relationship Id="rId39" Type="http://schemas.openxmlformats.org/officeDocument/2006/relationships/oleObject" Target="../embeddings/oleObject594.bin"/><Relationship Id="rId40" Type="http://schemas.openxmlformats.org/officeDocument/2006/relationships/image" Target="../media/image78.emf"/><Relationship Id="rId41" Type="http://schemas.openxmlformats.org/officeDocument/2006/relationships/oleObject" Target="../embeddings/oleObject595.bin"/><Relationship Id="rId42" Type="http://schemas.openxmlformats.org/officeDocument/2006/relationships/image" Target="../media/image109.emf"/><Relationship Id="rId43" Type="http://schemas.openxmlformats.org/officeDocument/2006/relationships/oleObject" Target="../embeddings/oleObject596.bin"/><Relationship Id="rId44" Type="http://schemas.openxmlformats.org/officeDocument/2006/relationships/image" Target="../media/image112.emf"/><Relationship Id="rId45" Type="http://schemas.openxmlformats.org/officeDocument/2006/relationships/oleObject" Target="../embeddings/oleObject597.bin"/></Relationships>
</file>

<file path=ppt/slides/_rels/slide8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6.emf"/><Relationship Id="rId47" Type="http://schemas.openxmlformats.org/officeDocument/2006/relationships/oleObject" Target="../embeddings/oleObject625.bin"/><Relationship Id="rId48" Type="http://schemas.openxmlformats.org/officeDocument/2006/relationships/image" Target="../media/image118.emf"/><Relationship Id="rId49" Type="http://schemas.openxmlformats.org/officeDocument/2006/relationships/oleObject" Target="../embeddings/oleObject626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609.bin"/><Relationship Id="rId22" Type="http://schemas.openxmlformats.org/officeDocument/2006/relationships/image" Target="../media/image119.emf"/><Relationship Id="rId23" Type="http://schemas.openxmlformats.org/officeDocument/2006/relationships/oleObject" Target="../embeddings/oleObject610.bin"/><Relationship Id="rId24" Type="http://schemas.openxmlformats.org/officeDocument/2006/relationships/oleObject" Target="../embeddings/oleObject611.bin"/><Relationship Id="rId25" Type="http://schemas.openxmlformats.org/officeDocument/2006/relationships/oleObject" Target="../embeddings/oleObject612.bin"/><Relationship Id="rId26" Type="http://schemas.openxmlformats.org/officeDocument/2006/relationships/oleObject" Target="../embeddings/oleObject613.bin"/><Relationship Id="rId27" Type="http://schemas.openxmlformats.org/officeDocument/2006/relationships/oleObject" Target="../embeddings/oleObject614.bin"/><Relationship Id="rId28" Type="http://schemas.openxmlformats.org/officeDocument/2006/relationships/oleObject" Target="../embeddings/oleObject615.bin"/><Relationship Id="rId29" Type="http://schemas.openxmlformats.org/officeDocument/2006/relationships/oleObject" Target="../embeddings/oleObject616.bin"/><Relationship Id="rId50" Type="http://schemas.openxmlformats.org/officeDocument/2006/relationships/image" Target="../media/image62.emf"/><Relationship Id="rId51" Type="http://schemas.openxmlformats.org/officeDocument/2006/relationships/oleObject" Target="../embeddings/oleObject627.bin"/><Relationship Id="rId1" Type="http://schemas.openxmlformats.org/officeDocument/2006/relationships/vmlDrawing" Target="../drawings/vmlDrawing78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600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601.bin"/><Relationship Id="rId30" Type="http://schemas.openxmlformats.org/officeDocument/2006/relationships/image" Target="../media/image120.emf"/><Relationship Id="rId31" Type="http://schemas.openxmlformats.org/officeDocument/2006/relationships/oleObject" Target="../embeddings/oleObject617.bin"/><Relationship Id="rId32" Type="http://schemas.openxmlformats.org/officeDocument/2006/relationships/image" Target="../media/image69.emf"/><Relationship Id="rId9" Type="http://schemas.openxmlformats.org/officeDocument/2006/relationships/oleObject" Target="../embeddings/oleObject603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602.bin"/><Relationship Id="rId8" Type="http://schemas.openxmlformats.org/officeDocument/2006/relationships/image" Target="../media/image51.emf"/><Relationship Id="rId33" Type="http://schemas.openxmlformats.org/officeDocument/2006/relationships/oleObject" Target="../embeddings/oleObject618.bin"/><Relationship Id="rId34" Type="http://schemas.openxmlformats.org/officeDocument/2006/relationships/image" Target="../media/image67.emf"/><Relationship Id="rId35" Type="http://schemas.openxmlformats.org/officeDocument/2006/relationships/oleObject" Target="../embeddings/oleObject619.bin"/><Relationship Id="rId36" Type="http://schemas.openxmlformats.org/officeDocument/2006/relationships/image" Target="../media/image96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604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605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606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607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608.bin"/><Relationship Id="rId37" Type="http://schemas.openxmlformats.org/officeDocument/2006/relationships/oleObject" Target="../embeddings/oleObject620.bin"/><Relationship Id="rId38" Type="http://schemas.openxmlformats.org/officeDocument/2006/relationships/image" Target="../media/image103.emf"/><Relationship Id="rId39" Type="http://schemas.openxmlformats.org/officeDocument/2006/relationships/oleObject" Target="../embeddings/oleObject621.bin"/><Relationship Id="rId40" Type="http://schemas.openxmlformats.org/officeDocument/2006/relationships/image" Target="../media/image78.emf"/><Relationship Id="rId41" Type="http://schemas.openxmlformats.org/officeDocument/2006/relationships/oleObject" Target="../embeddings/oleObject622.bin"/><Relationship Id="rId42" Type="http://schemas.openxmlformats.org/officeDocument/2006/relationships/image" Target="../media/image109.emf"/><Relationship Id="rId43" Type="http://schemas.openxmlformats.org/officeDocument/2006/relationships/oleObject" Target="../embeddings/oleObject623.bin"/><Relationship Id="rId44" Type="http://schemas.openxmlformats.org/officeDocument/2006/relationships/image" Target="../media/image112.emf"/><Relationship Id="rId45" Type="http://schemas.openxmlformats.org/officeDocument/2006/relationships/oleObject" Target="../embeddings/oleObject624.bin"/></Relationships>
</file>

<file path=ppt/slides/_rels/slide85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6.emf"/><Relationship Id="rId47" Type="http://schemas.openxmlformats.org/officeDocument/2006/relationships/oleObject" Target="../embeddings/oleObject653.bin"/><Relationship Id="rId48" Type="http://schemas.openxmlformats.org/officeDocument/2006/relationships/image" Target="../media/image118.emf"/><Relationship Id="rId49" Type="http://schemas.openxmlformats.org/officeDocument/2006/relationships/oleObject" Target="../embeddings/oleObject654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637.bin"/><Relationship Id="rId22" Type="http://schemas.openxmlformats.org/officeDocument/2006/relationships/image" Target="../media/image121.emf"/><Relationship Id="rId23" Type="http://schemas.openxmlformats.org/officeDocument/2006/relationships/oleObject" Target="../embeddings/oleObject638.bin"/><Relationship Id="rId24" Type="http://schemas.openxmlformats.org/officeDocument/2006/relationships/oleObject" Target="../embeddings/oleObject639.bin"/><Relationship Id="rId25" Type="http://schemas.openxmlformats.org/officeDocument/2006/relationships/oleObject" Target="../embeddings/oleObject640.bin"/><Relationship Id="rId26" Type="http://schemas.openxmlformats.org/officeDocument/2006/relationships/oleObject" Target="../embeddings/oleObject641.bin"/><Relationship Id="rId27" Type="http://schemas.openxmlformats.org/officeDocument/2006/relationships/oleObject" Target="../embeddings/oleObject642.bin"/><Relationship Id="rId28" Type="http://schemas.openxmlformats.org/officeDocument/2006/relationships/oleObject" Target="../embeddings/oleObject643.bin"/><Relationship Id="rId29" Type="http://schemas.openxmlformats.org/officeDocument/2006/relationships/oleObject" Target="../embeddings/oleObject644.bin"/><Relationship Id="rId50" Type="http://schemas.openxmlformats.org/officeDocument/2006/relationships/image" Target="../media/image62.emf"/><Relationship Id="rId51" Type="http://schemas.openxmlformats.org/officeDocument/2006/relationships/oleObject" Target="../embeddings/oleObject655.bin"/><Relationship Id="rId1" Type="http://schemas.openxmlformats.org/officeDocument/2006/relationships/vmlDrawing" Target="../drawings/vmlDrawing79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628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629.bin"/><Relationship Id="rId30" Type="http://schemas.openxmlformats.org/officeDocument/2006/relationships/image" Target="../media/image120.emf"/><Relationship Id="rId31" Type="http://schemas.openxmlformats.org/officeDocument/2006/relationships/oleObject" Target="../embeddings/oleObject645.bin"/><Relationship Id="rId32" Type="http://schemas.openxmlformats.org/officeDocument/2006/relationships/image" Target="../media/image69.emf"/><Relationship Id="rId9" Type="http://schemas.openxmlformats.org/officeDocument/2006/relationships/oleObject" Target="../embeddings/oleObject631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630.bin"/><Relationship Id="rId8" Type="http://schemas.openxmlformats.org/officeDocument/2006/relationships/image" Target="../media/image51.emf"/><Relationship Id="rId33" Type="http://schemas.openxmlformats.org/officeDocument/2006/relationships/oleObject" Target="../embeddings/oleObject646.bin"/><Relationship Id="rId34" Type="http://schemas.openxmlformats.org/officeDocument/2006/relationships/image" Target="../media/image67.emf"/><Relationship Id="rId35" Type="http://schemas.openxmlformats.org/officeDocument/2006/relationships/oleObject" Target="../embeddings/oleObject647.bin"/><Relationship Id="rId36" Type="http://schemas.openxmlformats.org/officeDocument/2006/relationships/image" Target="../media/image96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632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633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634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635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636.bin"/><Relationship Id="rId37" Type="http://schemas.openxmlformats.org/officeDocument/2006/relationships/oleObject" Target="../embeddings/oleObject648.bin"/><Relationship Id="rId38" Type="http://schemas.openxmlformats.org/officeDocument/2006/relationships/image" Target="../media/image103.emf"/><Relationship Id="rId39" Type="http://schemas.openxmlformats.org/officeDocument/2006/relationships/oleObject" Target="../embeddings/oleObject649.bin"/><Relationship Id="rId40" Type="http://schemas.openxmlformats.org/officeDocument/2006/relationships/image" Target="../media/image78.emf"/><Relationship Id="rId41" Type="http://schemas.openxmlformats.org/officeDocument/2006/relationships/oleObject" Target="../embeddings/oleObject650.bin"/><Relationship Id="rId42" Type="http://schemas.openxmlformats.org/officeDocument/2006/relationships/image" Target="../media/image109.emf"/><Relationship Id="rId43" Type="http://schemas.openxmlformats.org/officeDocument/2006/relationships/oleObject" Target="../embeddings/oleObject651.bin"/><Relationship Id="rId44" Type="http://schemas.openxmlformats.org/officeDocument/2006/relationships/image" Target="../media/image112.emf"/><Relationship Id="rId45" Type="http://schemas.openxmlformats.org/officeDocument/2006/relationships/oleObject" Target="../embeddings/oleObject652.bin"/></Relationships>
</file>

<file path=ppt/slides/_rels/slide8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6.emf"/><Relationship Id="rId47" Type="http://schemas.openxmlformats.org/officeDocument/2006/relationships/oleObject" Target="../embeddings/oleObject681.bin"/><Relationship Id="rId48" Type="http://schemas.openxmlformats.org/officeDocument/2006/relationships/image" Target="../media/image118.emf"/><Relationship Id="rId49" Type="http://schemas.openxmlformats.org/officeDocument/2006/relationships/oleObject" Target="../embeddings/oleObject682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665.bin"/><Relationship Id="rId22" Type="http://schemas.openxmlformats.org/officeDocument/2006/relationships/image" Target="../media/image122.emf"/><Relationship Id="rId23" Type="http://schemas.openxmlformats.org/officeDocument/2006/relationships/oleObject" Target="../embeddings/oleObject666.bin"/><Relationship Id="rId24" Type="http://schemas.openxmlformats.org/officeDocument/2006/relationships/oleObject" Target="../embeddings/oleObject667.bin"/><Relationship Id="rId25" Type="http://schemas.openxmlformats.org/officeDocument/2006/relationships/oleObject" Target="../embeddings/oleObject668.bin"/><Relationship Id="rId26" Type="http://schemas.openxmlformats.org/officeDocument/2006/relationships/oleObject" Target="../embeddings/oleObject669.bin"/><Relationship Id="rId27" Type="http://schemas.openxmlformats.org/officeDocument/2006/relationships/oleObject" Target="../embeddings/oleObject670.bin"/><Relationship Id="rId28" Type="http://schemas.openxmlformats.org/officeDocument/2006/relationships/oleObject" Target="../embeddings/oleObject671.bin"/><Relationship Id="rId29" Type="http://schemas.openxmlformats.org/officeDocument/2006/relationships/oleObject" Target="../embeddings/oleObject672.bin"/><Relationship Id="rId50" Type="http://schemas.openxmlformats.org/officeDocument/2006/relationships/image" Target="../media/image62.emf"/><Relationship Id="rId51" Type="http://schemas.openxmlformats.org/officeDocument/2006/relationships/oleObject" Target="../embeddings/oleObject683.bin"/><Relationship Id="rId1" Type="http://schemas.openxmlformats.org/officeDocument/2006/relationships/vmlDrawing" Target="../drawings/vmlDrawing80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oleObject656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657.bin"/><Relationship Id="rId30" Type="http://schemas.openxmlformats.org/officeDocument/2006/relationships/image" Target="../media/image123.emf"/><Relationship Id="rId31" Type="http://schemas.openxmlformats.org/officeDocument/2006/relationships/oleObject" Target="../embeddings/oleObject673.bin"/><Relationship Id="rId32" Type="http://schemas.openxmlformats.org/officeDocument/2006/relationships/image" Target="../media/image69.emf"/><Relationship Id="rId9" Type="http://schemas.openxmlformats.org/officeDocument/2006/relationships/oleObject" Target="../embeddings/oleObject659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658.bin"/><Relationship Id="rId8" Type="http://schemas.openxmlformats.org/officeDocument/2006/relationships/image" Target="../media/image51.emf"/><Relationship Id="rId33" Type="http://schemas.openxmlformats.org/officeDocument/2006/relationships/oleObject" Target="../embeddings/oleObject674.bin"/><Relationship Id="rId34" Type="http://schemas.openxmlformats.org/officeDocument/2006/relationships/image" Target="../media/image67.emf"/><Relationship Id="rId35" Type="http://schemas.openxmlformats.org/officeDocument/2006/relationships/oleObject" Target="../embeddings/oleObject675.bin"/><Relationship Id="rId36" Type="http://schemas.openxmlformats.org/officeDocument/2006/relationships/image" Target="../media/image96.emf"/><Relationship Id="rId10" Type="http://schemas.openxmlformats.org/officeDocument/2006/relationships/image" Target="../media/image52.emf"/><Relationship Id="rId11" Type="http://schemas.openxmlformats.org/officeDocument/2006/relationships/oleObject" Target="../embeddings/oleObject660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661.bin"/><Relationship Id="rId14" Type="http://schemas.openxmlformats.org/officeDocument/2006/relationships/image" Target="../media/image54.emf"/><Relationship Id="rId15" Type="http://schemas.openxmlformats.org/officeDocument/2006/relationships/oleObject" Target="../embeddings/oleObject662.bin"/><Relationship Id="rId16" Type="http://schemas.openxmlformats.org/officeDocument/2006/relationships/image" Target="../media/image55.emf"/><Relationship Id="rId17" Type="http://schemas.openxmlformats.org/officeDocument/2006/relationships/oleObject" Target="../embeddings/oleObject663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664.bin"/><Relationship Id="rId37" Type="http://schemas.openxmlformats.org/officeDocument/2006/relationships/oleObject" Target="../embeddings/oleObject676.bin"/><Relationship Id="rId38" Type="http://schemas.openxmlformats.org/officeDocument/2006/relationships/image" Target="../media/image103.emf"/><Relationship Id="rId39" Type="http://schemas.openxmlformats.org/officeDocument/2006/relationships/oleObject" Target="../embeddings/oleObject677.bin"/><Relationship Id="rId40" Type="http://schemas.openxmlformats.org/officeDocument/2006/relationships/image" Target="../media/image78.emf"/><Relationship Id="rId41" Type="http://schemas.openxmlformats.org/officeDocument/2006/relationships/oleObject" Target="../embeddings/oleObject678.bin"/><Relationship Id="rId42" Type="http://schemas.openxmlformats.org/officeDocument/2006/relationships/image" Target="../media/image109.emf"/><Relationship Id="rId43" Type="http://schemas.openxmlformats.org/officeDocument/2006/relationships/oleObject" Target="../embeddings/oleObject679.bin"/><Relationship Id="rId44" Type="http://schemas.openxmlformats.org/officeDocument/2006/relationships/image" Target="../media/image112.emf"/><Relationship Id="rId45" Type="http://schemas.openxmlformats.org/officeDocument/2006/relationships/oleObject" Target="../embeddings/oleObject680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4.bin"/><Relationship Id="rId4" Type="http://schemas.openxmlformats.org/officeDocument/2006/relationships/image" Target="../media/image113.emf"/><Relationship Id="rId1" Type="http://schemas.openxmlformats.org/officeDocument/2006/relationships/vmlDrawing" Target="../drawings/vmlDrawing81.vml"/><Relationship Id="rId2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5.bin"/><Relationship Id="rId4" Type="http://schemas.openxmlformats.org/officeDocument/2006/relationships/image" Target="../media/image84.emf"/><Relationship Id="rId5" Type="http://schemas.openxmlformats.org/officeDocument/2006/relationships/oleObject" Target="../embeddings/oleObject686.bin"/><Relationship Id="rId6" Type="http://schemas.openxmlformats.org/officeDocument/2006/relationships/image" Target="../media/image113.emf"/><Relationship Id="rId1" Type="http://schemas.openxmlformats.org/officeDocument/2006/relationships/vmlDrawing" Target="../drawings/vmlDrawing82.vml"/><Relationship Id="rId2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oleObject" Target="../embeddings/oleObject9.bin"/><Relationship Id="rId13" Type="http://schemas.openxmlformats.org/officeDocument/2006/relationships/image" Target="../media/image1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7.emf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oleObject" Target="../embeddings/oleObject7.bin"/><Relationship Id="rId9" Type="http://schemas.openxmlformats.org/officeDocument/2006/relationships/image" Target="../media/image8.emf"/><Relationship Id="rId10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97469" cy="1767840"/>
          </a:xfrm>
          <a:prstGeom prst="rect">
            <a:avLst/>
          </a:prstGeom>
        </p:spPr>
      </p:pic>
      <p:pic>
        <p:nvPicPr>
          <p:cNvPr id="6" name="Image 5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69" y="0"/>
            <a:ext cx="1797469" cy="1767840"/>
          </a:xfrm>
          <a:prstGeom prst="rect">
            <a:avLst/>
          </a:prstGeom>
        </p:spPr>
      </p:pic>
      <p:pic>
        <p:nvPicPr>
          <p:cNvPr id="7" name="Image 6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37" y="0"/>
            <a:ext cx="1797469" cy="1767840"/>
          </a:xfrm>
          <a:prstGeom prst="rect">
            <a:avLst/>
          </a:prstGeom>
        </p:spPr>
      </p:pic>
      <p:pic>
        <p:nvPicPr>
          <p:cNvPr id="8" name="Image 7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661" y="0"/>
            <a:ext cx="1797469" cy="1767840"/>
          </a:xfrm>
          <a:prstGeom prst="rect">
            <a:avLst/>
          </a:prstGeom>
        </p:spPr>
      </p:pic>
      <p:pic>
        <p:nvPicPr>
          <p:cNvPr id="9" name="Image 8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57" y="0"/>
            <a:ext cx="1797469" cy="1767840"/>
          </a:xfrm>
          <a:prstGeom prst="rect">
            <a:avLst/>
          </a:prstGeom>
        </p:spPr>
      </p:pic>
      <p:pic>
        <p:nvPicPr>
          <p:cNvPr id="11" name="Image 10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26" y="1880467"/>
            <a:ext cx="1797469" cy="1767840"/>
          </a:xfrm>
          <a:prstGeom prst="rect">
            <a:avLst/>
          </a:prstGeom>
        </p:spPr>
      </p:pic>
      <p:pic>
        <p:nvPicPr>
          <p:cNvPr id="12" name="Image 11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43" y="1880467"/>
            <a:ext cx="1797469" cy="1767840"/>
          </a:xfrm>
          <a:prstGeom prst="rect">
            <a:avLst/>
          </a:prstGeom>
        </p:spPr>
      </p:pic>
      <p:pic>
        <p:nvPicPr>
          <p:cNvPr id="13" name="Image 12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11" y="1880467"/>
            <a:ext cx="1797469" cy="1767840"/>
          </a:xfrm>
          <a:prstGeom prst="rect">
            <a:avLst/>
          </a:prstGeom>
        </p:spPr>
      </p:pic>
      <p:pic>
        <p:nvPicPr>
          <p:cNvPr id="14" name="Image 13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35" y="1880467"/>
            <a:ext cx="1797469" cy="1767840"/>
          </a:xfrm>
          <a:prstGeom prst="rect">
            <a:avLst/>
          </a:prstGeom>
        </p:spPr>
      </p:pic>
      <p:pic>
        <p:nvPicPr>
          <p:cNvPr id="15" name="Image 14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31" y="1880467"/>
            <a:ext cx="1797469" cy="1767840"/>
          </a:xfrm>
          <a:prstGeom prst="rect">
            <a:avLst/>
          </a:prstGeom>
        </p:spPr>
      </p:pic>
      <p:pic>
        <p:nvPicPr>
          <p:cNvPr id="16" name="Image 15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27" y="3769360"/>
            <a:ext cx="1797469" cy="1767840"/>
          </a:xfrm>
          <a:prstGeom prst="rect">
            <a:avLst/>
          </a:prstGeom>
        </p:spPr>
      </p:pic>
      <p:pic>
        <p:nvPicPr>
          <p:cNvPr id="17" name="Image 16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42" y="3769360"/>
            <a:ext cx="1797469" cy="1767840"/>
          </a:xfrm>
          <a:prstGeom prst="rect">
            <a:avLst/>
          </a:prstGeom>
        </p:spPr>
      </p:pic>
      <p:pic>
        <p:nvPicPr>
          <p:cNvPr id="18" name="Image 17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10" y="3769360"/>
            <a:ext cx="1797469" cy="1767840"/>
          </a:xfrm>
          <a:prstGeom prst="rect">
            <a:avLst/>
          </a:prstGeom>
        </p:spPr>
      </p:pic>
      <p:pic>
        <p:nvPicPr>
          <p:cNvPr id="19" name="Image 18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834" y="3769360"/>
            <a:ext cx="1797469" cy="1767840"/>
          </a:xfrm>
          <a:prstGeom prst="rect">
            <a:avLst/>
          </a:prstGeom>
        </p:spPr>
      </p:pic>
      <p:pic>
        <p:nvPicPr>
          <p:cNvPr id="20" name="Image 19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30" y="3769360"/>
            <a:ext cx="1797469" cy="1767840"/>
          </a:xfrm>
          <a:prstGeom prst="rect">
            <a:avLst/>
          </a:prstGeom>
        </p:spPr>
      </p:pic>
      <p:pic>
        <p:nvPicPr>
          <p:cNvPr id="21" name="Image 20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7200"/>
            <a:ext cx="1797469" cy="1767840"/>
          </a:xfrm>
          <a:prstGeom prst="rect">
            <a:avLst/>
          </a:prstGeom>
        </p:spPr>
      </p:pic>
      <p:pic>
        <p:nvPicPr>
          <p:cNvPr id="22" name="Image 21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69" y="5537200"/>
            <a:ext cx="1797469" cy="1767840"/>
          </a:xfrm>
          <a:prstGeom prst="rect">
            <a:avLst/>
          </a:prstGeom>
        </p:spPr>
      </p:pic>
      <p:pic>
        <p:nvPicPr>
          <p:cNvPr id="23" name="Image 22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37" y="5537200"/>
            <a:ext cx="1797469" cy="1767840"/>
          </a:xfrm>
          <a:prstGeom prst="rect">
            <a:avLst/>
          </a:prstGeom>
        </p:spPr>
      </p:pic>
      <p:pic>
        <p:nvPicPr>
          <p:cNvPr id="24" name="Image 23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661" y="5537200"/>
            <a:ext cx="1797469" cy="1767840"/>
          </a:xfrm>
          <a:prstGeom prst="rect">
            <a:avLst/>
          </a:prstGeom>
        </p:spPr>
      </p:pic>
      <p:pic>
        <p:nvPicPr>
          <p:cNvPr id="25" name="Image 24" descr="LeastSquaresOffsets_1000.gif"/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57" y="5537200"/>
            <a:ext cx="1797469" cy="17678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27635" y="3001976"/>
            <a:ext cx="6142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/>
              <a:t> Ordinary Least-Squares</a:t>
            </a:r>
            <a:endParaRPr lang="en-US" sz="4800" dirty="0"/>
          </a:p>
        </p:txBody>
      </p:sp>
      <p:sp>
        <p:nvSpPr>
          <p:cNvPr id="26" name="Rectangle 25"/>
          <p:cNvSpPr/>
          <p:nvPr/>
        </p:nvSpPr>
        <p:spPr>
          <a:xfrm>
            <a:off x="6143969" y="5603888"/>
            <a:ext cx="29402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i="1" dirty="0" smtClean="0"/>
              <a:t> </a:t>
            </a:r>
            <a:r>
              <a:rPr lang="en-US" sz="2800" i="1" dirty="0" smtClean="0"/>
              <a:t>Emmanuel Iarussi</a:t>
            </a:r>
            <a:br>
              <a:rPr lang="en-US" sz="2800" i="1" dirty="0" smtClean="0"/>
            </a:br>
            <a:r>
              <a:rPr lang="en-US" sz="2800" i="1" dirty="0" err="1" smtClean="0"/>
              <a:t>Inria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75044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265917"/>
              </p:ext>
            </p:extLst>
          </p:nvPr>
        </p:nvGraphicFramePr>
        <p:xfrm>
          <a:off x="3960742" y="1101328"/>
          <a:ext cx="12176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52" name="Équation" r:id="rId4" imgW="419100" imgH="177800" progId="Equation.3">
                  <p:embed/>
                </p:oleObj>
              </mc:Choice>
              <mc:Fallback>
                <p:oleObj name="Équation" r:id="rId4" imgW="419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742" y="1101328"/>
                        <a:ext cx="12176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2635409" y="636656"/>
            <a:ext cx="379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Assuming linear relationship</a:t>
            </a:r>
            <a:endParaRPr lang="en-US" sz="2400" dirty="0"/>
          </a:p>
        </p:txBody>
      </p:sp>
      <p:pic>
        <p:nvPicPr>
          <p:cNvPr id="4" name="Image 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42" y="1611803"/>
            <a:ext cx="336093" cy="336093"/>
          </a:xfrm>
          <a:prstGeom prst="rect">
            <a:avLst/>
          </a:prstGeom>
        </p:spPr>
      </p:pic>
      <p:pic>
        <p:nvPicPr>
          <p:cNvPr id="5" name="Image 4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08" y="1636940"/>
            <a:ext cx="310956" cy="310956"/>
          </a:xfrm>
          <a:prstGeom prst="rect">
            <a:avLst/>
          </a:prstGeom>
        </p:spPr>
      </p:pic>
      <p:pic>
        <p:nvPicPr>
          <p:cNvPr id="6" name="Image 5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68" y="2448844"/>
            <a:ext cx="828052" cy="828052"/>
          </a:xfrm>
          <a:prstGeom prst="rect">
            <a:avLst/>
          </a:prstGeom>
        </p:spPr>
      </p:pic>
      <p:pic>
        <p:nvPicPr>
          <p:cNvPr id="7" name="Image 6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1" y="2183161"/>
            <a:ext cx="630778" cy="630778"/>
          </a:xfrm>
          <a:prstGeom prst="rect">
            <a:avLst/>
          </a:prstGeom>
        </p:spPr>
      </p:pic>
      <p:pic>
        <p:nvPicPr>
          <p:cNvPr id="8" name="Image 7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32" y="3019427"/>
            <a:ext cx="741745" cy="741745"/>
          </a:xfrm>
          <a:prstGeom prst="rect">
            <a:avLst/>
          </a:prstGeom>
        </p:spPr>
      </p:pic>
      <p:pic>
        <p:nvPicPr>
          <p:cNvPr id="10" name="Image 9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67" y="2280343"/>
            <a:ext cx="570583" cy="570583"/>
          </a:xfrm>
          <a:prstGeom prst="rect">
            <a:avLst/>
          </a:prstGeom>
        </p:spPr>
      </p:pic>
      <p:pic>
        <p:nvPicPr>
          <p:cNvPr id="11" name="Image 10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87" y="3079350"/>
            <a:ext cx="711506" cy="711506"/>
          </a:xfrm>
          <a:prstGeom prst="rect">
            <a:avLst/>
          </a:prstGeom>
        </p:spPr>
      </p:pic>
      <p:pic>
        <p:nvPicPr>
          <p:cNvPr id="14" name="Image 1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53" y="2459030"/>
            <a:ext cx="1033530" cy="1033530"/>
          </a:xfrm>
          <a:prstGeom prst="rect">
            <a:avLst/>
          </a:prstGeom>
        </p:spPr>
      </p:pic>
      <p:graphicFrame>
        <p:nvGraphicFramePr>
          <p:cNvPr id="1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539362"/>
              </p:ext>
            </p:extLst>
          </p:nvPr>
        </p:nvGraphicFramePr>
        <p:xfrm>
          <a:off x="7114230" y="3590427"/>
          <a:ext cx="44291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53" name="Équation" r:id="rId8" imgW="152400" imgH="215900" progId="Equation.3">
                  <p:embed/>
                </p:oleObj>
              </mc:Choice>
              <mc:Fallback>
                <p:oleObj name="Équation" r:id="rId8" imgW="152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4230" y="3590427"/>
                        <a:ext cx="442913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48387"/>
              </p:ext>
            </p:extLst>
          </p:nvPr>
        </p:nvGraphicFramePr>
        <p:xfrm>
          <a:off x="3522910" y="3590428"/>
          <a:ext cx="4064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54" name="Équation" r:id="rId10" imgW="139700" imgH="215900" progId="Equation.3">
                  <p:embed/>
                </p:oleObj>
              </mc:Choice>
              <mc:Fallback>
                <p:oleObj name="Équation" r:id="rId10" imgW="139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910" y="3590428"/>
                        <a:ext cx="4064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019113"/>
              </p:ext>
            </p:extLst>
          </p:nvPr>
        </p:nvGraphicFramePr>
        <p:xfrm>
          <a:off x="1713668" y="5109530"/>
          <a:ext cx="1217612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55" name="Équation" r:id="rId12" imgW="419100" imgH="215900" progId="Equation.3">
                  <p:embed/>
                </p:oleObj>
              </mc:Choice>
              <mc:Fallback>
                <p:oleObj name="Équation" r:id="rId12" imgW="419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3668" y="5109530"/>
                        <a:ext cx="1217612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4667250" y="1244603"/>
            <a:ext cx="225178" cy="33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27993" y="5377954"/>
            <a:ext cx="225178" cy="33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791580" y="5896869"/>
            <a:ext cx="322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relationship might not be exact</a:t>
            </a:r>
            <a:endParaRPr lang="en-US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867398" y="3866290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Temperature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494877" y="3882963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Pressure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188117" y="2527760"/>
            <a:ext cx="8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graphicFrame>
        <p:nvGraphicFramePr>
          <p:cNvPr id="2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861842"/>
              </p:ext>
            </p:extLst>
          </p:nvPr>
        </p:nvGraphicFramePr>
        <p:xfrm>
          <a:off x="4615510" y="2543614"/>
          <a:ext cx="662676" cy="72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56" name="Équation" r:id="rId14" imgW="127000" imgH="139700" progId="Equation.3">
                  <p:embed/>
                </p:oleObj>
              </mc:Choice>
              <mc:Fallback>
                <p:oleObj name="Équation" r:id="rId14" imgW="1270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510" y="2543614"/>
                        <a:ext cx="662676" cy="725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1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620566"/>
              </p:ext>
            </p:extLst>
          </p:nvPr>
        </p:nvGraphicFramePr>
        <p:xfrm>
          <a:off x="3960742" y="1101328"/>
          <a:ext cx="12176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54" name="Équation" r:id="rId4" imgW="419100" imgH="177800" progId="Equation.3">
                  <p:embed/>
                </p:oleObj>
              </mc:Choice>
              <mc:Fallback>
                <p:oleObj name="Équation" r:id="rId4" imgW="419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742" y="1101328"/>
                        <a:ext cx="12176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2635409" y="636656"/>
            <a:ext cx="379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Assuming linear relationship</a:t>
            </a:r>
            <a:endParaRPr lang="en-US" sz="2400" dirty="0"/>
          </a:p>
        </p:txBody>
      </p:sp>
      <p:pic>
        <p:nvPicPr>
          <p:cNvPr id="4" name="Image 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42" y="1611803"/>
            <a:ext cx="336093" cy="336093"/>
          </a:xfrm>
          <a:prstGeom prst="rect">
            <a:avLst/>
          </a:prstGeom>
        </p:spPr>
      </p:pic>
      <p:pic>
        <p:nvPicPr>
          <p:cNvPr id="5" name="Image 4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08" y="1636940"/>
            <a:ext cx="310956" cy="310956"/>
          </a:xfrm>
          <a:prstGeom prst="rect">
            <a:avLst/>
          </a:prstGeom>
        </p:spPr>
      </p:pic>
      <p:pic>
        <p:nvPicPr>
          <p:cNvPr id="6" name="Image 5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68" y="2448844"/>
            <a:ext cx="828052" cy="828052"/>
          </a:xfrm>
          <a:prstGeom prst="rect">
            <a:avLst/>
          </a:prstGeom>
        </p:spPr>
      </p:pic>
      <p:pic>
        <p:nvPicPr>
          <p:cNvPr id="7" name="Image 6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1" y="2183161"/>
            <a:ext cx="630778" cy="630778"/>
          </a:xfrm>
          <a:prstGeom prst="rect">
            <a:avLst/>
          </a:prstGeom>
        </p:spPr>
      </p:pic>
      <p:pic>
        <p:nvPicPr>
          <p:cNvPr id="8" name="Image 7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32" y="3019427"/>
            <a:ext cx="741745" cy="741745"/>
          </a:xfrm>
          <a:prstGeom prst="rect">
            <a:avLst/>
          </a:prstGeom>
        </p:spPr>
      </p:pic>
      <p:pic>
        <p:nvPicPr>
          <p:cNvPr id="10" name="Image 9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67" y="2280343"/>
            <a:ext cx="570583" cy="570583"/>
          </a:xfrm>
          <a:prstGeom prst="rect">
            <a:avLst/>
          </a:prstGeom>
        </p:spPr>
      </p:pic>
      <p:pic>
        <p:nvPicPr>
          <p:cNvPr id="11" name="Image 10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87" y="3079350"/>
            <a:ext cx="711506" cy="711506"/>
          </a:xfrm>
          <a:prstGeom prst="rect">
            <a:avLst/>
          </a:prstGeom>
        </p:spPr>
      </p:pic>
      <p:pic>
        <p:nvPicPr>
          <p:cNvPr id="14" name="Image 1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53" y="2459030"/>
            <a:ext cx="1033530" cy="1033530"/>
          </a:xfrm>
          <a:prstGeom prst="rect">
            <a:avLst/>
          </a:prstGeom>
        </p:spPr>
      </p:pic>
      <p:graphicFrame>
        <p:nvGraphicFramePr>
          <p:cNvPr id="1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909500"/>
              </p:ext>
            </p:extLst>
          </p:nvPr>
        </p:nvGraphicFramePr>
        <p:xfrm>
          <a:off x="7114230" y="3590427"/>
          <a:ext cx="44291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55" name="Équation" r:id="rId8" imgW="152400" imgH="215900" progId="Equation.3">
                  <p:embed/>
                </p:oleObj>
              </mc:Choice>
              <mc:Fallback>
                <p:oleObj name="Équation" r:id="rId8" imgW="152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4230" y="3590427"/>
                        <a:ext cx="442913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837109"/>
              </p:ext>
            </p:extLst>
          </p:nvPr>
        </p:nvGraphicFramePr>
        <p:xfrm>
          <a:off x="3522910" y="3590428"/>
          <a:ext cx="4064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56" name="Équation" r:id="rId10" imgW="139700" imgH="215900" progId="Equation.3">
                  <p:embed/>
                </p:oleObj>
              </mc:Choice>
              <mc:Fallback>
                <p:oleObj name="Équation" r:id="rId10" imgW="139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910" y="3590428"/>
                        <a:ext cx="4064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301570"/>
              </p:ext>
            </p:extLst>
          </p:nvPr>
        </p:nvGraphicFramePr>
        <p:xfrm>
          <a:off x="1713668" y="5109530"/>
          <a:ext cx="1217612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57" name="Équation" r:id="rId12" imgW="419100" imgH="215900" progId="Equation.3">
                  <p:embed/>
                </p:oleObj>
              </mc:Choice>
              <mc:Fallback>
                <p:oleObj name="Équation" r:id="rId12" imgW="419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3668" y="5109530"/>
                        <a:ext cx="1217612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4667250" y="1244603"/>
            <a:ext cx="225178" cy="33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27993" y="5377954"/>
            <a:ext cx="225178" cy="33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791580" y="5896869"/>
            <a:ext cx="322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relationship might not be exact</a:t>
            </a:r>
            <a:endParaRPr lang="en-US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867398" y="3866290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Temperature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494877" y="3882963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Pressure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165621"/>
              </p:ext>
            </p:extLst>
          </p:nvPr>
        </p:nvGraphicFramePr>
        <p:xfrm>
          <a:off x="4830408" y="4848696"/>
          <a:ext cx="1564330" cy="559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58" name="Équation" r:id="rId14" imgW="673100" imgH="241300" progId="Equation.3">
                  <p:embed/>
                </p:oleObj>
              </mc:Choice>
              <mc:Fallback>
                <p:oleObj name="Équation" r:id="rId14" imgW="673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0408" y="4848696"/>
                        <a:ext cx="1564330" cy="5599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803772"/>
              </p:ext>
            </p:extLst>
          </p:nvPr>
        </p:nvGraphicFramePr>
        <p:xfrm>
          <a:off x="6394738" y="4853430"/>
          <a:ext cx="1569708" cy="565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59" name="Équation" r:id="rId16" imgW="635000" imgH="228600" progId="Equation.3">
                  <p:embed/>
                </p:oleObj>
              </mc:Choice>
              <mc:Fallback>
                <p:oleObj name="Équation" r:id="rId16" imgW="635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738" y="4853430"/>
                        <a:ext cx="1569708" cy="5654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608353"/>
              </p:ext>
            </p:extLst>
          </p:nvPr>
        </p:nvGraphicFramePr>
        <p:xfrm>
          <a:off x="4831051" y="5317089"/>
          <a:ext cx="1563687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60" name="Équation" r:id="rId18" imgW="673100" imgH="228600" progId="Equation.3">
                  <p:embed/>
                </p:oleObj>
              </mc:Choice>
              <mc:Fallback>
                <p:oleObj name="Équation" r:id="rId18" imgW="67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1051" y="5317089"/>
                        <a:ext cx="1563687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ZoneTexte 27"/>
          <p:cNvSpPr txBox="1"/>
          <p:nvPr/>
        </p:nvSpPr>
        <p:spPr>
          <a:xfrm>
            <a:off x="6753213" y="5501093"/>
            <a:ext cx="647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…</a:t>
            </a:r>
            <a:endParaRPr lang="en-US" sz="1600" dirty="0"/>
          </a:p>
        </p:txBody>
      </p:sp>
      <p:sp>
        <p:nvSpPr>
          <p:cNvPr id="29" name="ZoneTexte 28"/>
          <p:cNvSpPr txBox="1"/>
          <p:nvPr/>
        </p:nvSpPr>
        <p:spPr>
          <a:xfrm>
            <a:off x="4188117" y="2527760"/>
            <a:ext cx="8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graphicFrame>
        <p:nvGraphicFramePr>
          <p:cNvPr id="30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861842"/>
              </p:ext>
            </p:extLst>
          </p:nvPr>
        </p:nvGraphicFramePr>
        <p:xfrm>
          <a:off x="4615510" y="2543614"/>
          <a:ext cx="662676" cy="72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61" name="Équation" r:id="rId20" imgW="127000" imgH="139700" progId="Equation.3">
                  <p:embed/>
                </p:oleObj>
              </mc:Choice>
              <mc:Fallback>
                <p:oleObj name="Équation" r:id="rId20" imgW="1270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510" y="2543614"/>
                        <a:ext cx="662676" cy="725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3845011" y="5888191"/>
            <a:ext cx="5259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Match “as best as possible” the observations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1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658100"/>
              </p:ext>
            </p:extLst>
          </p:nvPr>
        </p:nvGraphicFramePr>
        <p:xfrm>
          <a:off x="3960742" y="1101328"/>
          <a:ext cx="12176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36" name="Équation" r:id="rId4" imgW="419100" imgH="177800" progId="Equation.3">
                  <p:embed/>
                </p:oleObj>
              </mc:Choice>
              <mc:Fallback>
                <p:oleObj name="Équation" r:id="rId4" imgW="419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742" y="1101328"/>
                        <a:ext cx="12176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2635409" y="636656"/>
            <a:ext cx="379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Assuming linear relationship</a:t>
            </a:r>
            <a:endParaRPr lang="en-US" sz="2400" dirty="0"/>
          </a:p>
        </p:txBody>
      </p:sp>
      <p:pic>
        <p:nvPicPr>
          <p:cNvPr id="4" name="Image 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42" y="1611803"/>
            <a:ext cx="336093" cy="336093"/>
          </a:xfrm>
          <a:prstGeom prst="rect">
            <a:avLst/>
          </a:prstGeom>
        </p:spPr>
      </p:pic>
      <p:pic>
        <p:nvPicPr>
          <p:cNvPr id="5" name="Image 4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08" y="1636940"/>
            <a:ext cx="310956" cy="310956"/>
          </a:xfrm>
          <a:prstGeom prst="rect">
            <a:avLst/>
          </a:prstGeom>
        </p:spPr>
      </p:pic>
      <p:pic>
        <p:nvPicPr>
          <p:cNvPr id="6" name="Image 5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68" y="2448844"/>
            <a:ext cx="828052" cy="828052"/>
          </a:xfrm>
          <a:prstGeom prst="rect">
            <a:avLst/>
          </a:prstGeom>
        </p:spPr>
      </p:pic>
      <p:pic>
        <p:nvPicPr>
          <p:cNvPr id="7" name="Image 6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1" y="2183161"/>
            <a:ext cx="630778" cy="630778"/>
          </a:xfrm>
          <a:prstGeom prst="rect">
            <a:avLst/>
          </a:prstGeom>
        </p:spPr>
      </p:pic>
      <p:pic>
        <p:nvPicPr>
          <p:cNvPr id="8" name="Image 7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32" y="3019427"/>
            <a:ext cx="741745" cy="741745"/>
          </a:xfrm>
          <a:prstGeom prst="rect">
            <a:avLst/>
          </a:prstGeom>
        </p:spPr>
      </p:pic>
      <p:pic>
        <p:nvPicPr>
          <p:cNvPr id="10" name="Image 9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67" y="2280343"/>
            <a:ext cx="570583" cy="570583"/>
          </a:xfrm>
          <a:prstGeom prst="rect">
            <a:avLst/>
          </a:prstGeom>
        </p:spPr>
      </p:pic>
      <p:pic>
        <p:nvPicPr>
          <p:cNvPr id="11" name="Image 10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87" y="3079350"/>
            <a:ext cx="711506" cy="711506"/>
          </a:xfrm>
          <a:prstGeom prst="rect">
            <a:avLst/>
          </a:prstGeom>
        </p:spPr>
      </p:pic>
      <p:pic>
        <p:nvPicPr>
          <p:cNvPr id="14" name="Image 1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53" y="2459030"/>
            <a:ext cx="1033530" cy="1033530"/>
          </a:xfrm>
          <a:prstGeom prst="rect">
            <a:avLst/>
          </a:prstGeom>
        </p:spPr>
      </p:pic>
      <p:graphicFrame>
        <p:nvGraphicFramePr>
          <p:cNvPr id="1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813078"/>
              </p:ext>
            </p:extLst>
          </p:nvPr>
        </p:nvGraphicFramePr>
        <p:xfrm>
          <a:off x="7114230" y="3590427"/>
          <a:ext cx="44291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37" name="Équation" r:id="rId8" imgW="152400" imgH="215900" progId="Equation.3">
                  <p:embed/>
                </p:oleObj>
              </mc:Choice>
              <mc:Fallback>
                <p:oleObj name="Équation" r:id="rId8" imgW="152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4230" y="3590427"/>
                        <a:ext cx="442913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775265"/>
              </p:ext>
            </p:extLst>
          </p:nvPr>
        </p:nvGraphicFramePr>
        <p:xfrm>
          <a:off x="3522910" y="3590428"/>
          <a:ext cx="4064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38" name="Équation" r:id="rId10" imgW="139700" imgH="215900" progId="Equation.3">
                  <p:embed/>
                </p:oleObj>
              </mc:Choice>
              <mc:Fallback>
                <p:oleObj name="Équation" r:id="rId10" imgW="139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910" y="3590428"/>
                        <a:ext cx="4064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096259"/>
              </p:ext>
            </p:extLst>
          </p:nvPr>
        </p:nvGraphicFramePr>
        <p:xfrm>
          <a:off x="1713668" y="5109530"/>
          <a:ext cx="1217612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39" name="Équation" r:id="rId12" imgW="419100" imgH="215900" progId="Equation.3">
                  <p:embed/>
                </p:oleObj>
              </mc:Choice>
              <mc:Fallback>
                <p:oleObj name="Équation" r:id="rId12" imgW="419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3668" y="5109530"/>
                        <a:ext cx="1217612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Connecteur droit avec flèche 2"/>
          <p:cNvCxnSpPr/>
          <p:nvPr/>
        </p:nvCxnSpPr>
        <p:spPr>
          <a:xfrm>
            <a:off x="3102054" y="5522762"/>
            <a:ext cx="15022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667250" y="1244603"/>
            <a:ext cx="225178" cy="33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27993" y="5377954"/>
            <a:ext cx="225178" cy="33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791580" y="5896869"/>
            <a:ext cx="322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relationship might not be exact</a:t>
            </a:r>
            <a:endParaRPr lang="en-US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3845011" y="5888191"/>
            <a:ext cx="5259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Match “as best as possible” the observations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867398" y="3866290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Temperature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494877" y="3882963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Pressure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672690"/>
              </p:ext>
            </p:extLst>
          </p:nvPr>
        </p:nvGraphicFramePr>
        <p:xfrm>
          <a:off x="4835560" y="4810406"/>
          <a:ext cx="3278188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0" name="Équation" r:id="rId14" imgW="1193800" imgH="457200" progId="Equation.3">
                  <p:embed/>
                </p:oleObj>
              </mc:Choice>
              <mc:Fallback>
                <p:oleObj name="Équation" r:id="rId14" imgW="1193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5560" y="4810406"/>
                        <a:ext cx="3278188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ZoneTexte 28"/>
          <p:cNvSpPr txBox="1"/>
          <p:nvPr/>
        </p:nvSpPr>
        <p:spPr>
          <a:xfrm>
            <a:off x="4188117" y="2527760"/>
            <a:ext cx="8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graphicFrame>
        <p:nvGraphicFramePr>
          <p:cNvPr id="30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861842"/>
              </p:ext>
            </p:extLst>
          </p:nvPr>
        </p:nvGraphicFramePr>
        <p:xfrm>
          <a:off x="4615510" y="2543614"/>
          <a:ext cx="662676" cy="72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41" name="Équation" r:id="rId16" imgW="127000" imgH="139700" progId="Equation.3">
                  <p:embed/>
                </p:oleObj>
              </mc:Choice>
              <mc:Fallback>
                <p:oleObj name="Équation" r:id="rId16" imgW="1270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510" y="2543614"/>
                        <a:ext cx="662676" cy="725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3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76036" y="4254709"/>
            <a:ext cx="7816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Many of CG problems can be formulated as </a:t>
            </a:r>
            <a:r>
              <a:rPr lang="en-US" sz="2800" b="1" i="1" dirty="0" smtClean="0"/>
              <a:t>minimizing the sum of squares of the residuals </a:t>
            </a:r>
            <a:r>
              <a:rPr lang="en-US" sz="2800" i="1" dirty="0" smtClean="0"/>
              <a:t>between some features in the model and the data.  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045962"/>
              </p:ext>
            </p:extLst>
          </p:nvPr>
        </p:nvGraphicFramePr>
        <p:xfrm>
          <a:off x="3084456" y="1199865"/>
          <a:ext cx="324326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" name="Équation" r:id="rId3" imgW="1181100" imgH="368300" progId="Equation.3">
                  <p:embed/>
                </p:oleObj>
              </mc:Choice>
              <mc:Fallback>
                <p:oleObj name="Équation" r:id="rId3" imgW="11811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456" y="1199865"/>
                        <a:ext cx="3243263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2409883" y="2083000"/>
            <a:ext cx="459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or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86922"/>
              </p:ext>
            </p:extLst>
          </p:nvPr>
        </p:nvGraphicFramePr>
        <p:xfrm>
          <a:off x="2979738" y="2652735"/>
          <a:ext cx="3452812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" name="Équation" r:id="rId5" imgW="1257300" imgH="368300" progId="Equation.3">
                  <p:embed/>
                </p:oleObj>
              </mc:Choice>
              <mc:Fallback>
                <p:oleObj name="Équation" r:id="rId5" imgW="12573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738" y="2652735"/>
                        <a:ext cx="3452812" cy="101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5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556127"/>
              </p:ext>
            </p:extLst>
          </p:nvPr>
        </p:nvGraphicFramePr>
        <p:xfrm>
          <a:off x="2901950" y="1339850"/>
          <a:ext cx="1417638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" name="Équation" r:id="rId3" imgW="698500" imgH="812800" progId="Equation.3">
                  <p:embed/>
                </p:oleObj>
              </mc:Choice>
              <mc:Fallback>
                <p:oleObj name="Équation" r:id="rId3" imgW="6985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1339850"/>
                        <a:ext cx="1417638" cy="165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50616"/>
              </p:ext>
            </p:extLst>
          </p:nvPr>
        </p:nvGraphicFramePr>
        <p:xfrm>
          <a:off x="4640263" y="1339850"/>
          <a:ext cx="1417637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4" name="Équation" r:id="rId5" imgW="698500" imgH="812800" progId="Equation.3">
                  <p:embed/>
                </p:oleObj>
              </mc:Choice>
              <mc:Fallback>
                <p:oleObj name="Équation" r:id="rId5" imgW="6985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1339850"/>
                        <a:ext cx="1417637" cy="165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2099703" y="622028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Matrix notation (observations)</a:t>
            </a:r>
            <a:endParaRPr lang="en-US" sz="2800" dirty="0"/>
          </a:p>
        </p:txBody>
      </p:sp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183180"/>
              </p:ext>
            </p:extLst>
          </p:nvPr>
        </p:nvGraphicFramePr>
        <p:xfrm>
          <a:off x="3042491" y="4041590"/>
          <a:ext cx="3657600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" name="Equation" r:id="rId7" imgW="1523880" imgH="876240" progId="Equation.3">
                  <p:embed/>
                </p:oleObj>
              </mc:Choice>
              <mc:Fallback>
                <p:oleObj name="Equation" r:id="rId7" imgW="1523880" imgH="876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2491" y="4041590"/>
                        <a:ext cx="3657600" cy="211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941294" y="3165017"/>
            <a:ext cx="7844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800" dirty="0"/>
              <a:t>W</a:t>
            </a:r>
            <a:r>
              <a:rPr lang="en-US" sz="2800" dirty="0" smtClean="0"/>
              <a:t>e can rewrite the residual function using linear algebra as:</a:t>
            </a:r>
            <a:endParaRPr lang="en-US" sz="28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7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erature-2-x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1" y="1883604"/>
            <a:ext cx="1331805" cy="1331805"/>
          </a:xfrm>
          <a:prstGeom prst="rect">
            <a:avLst/>
          </a:prstGeom>
        </p:spPr>
      </p:pic>
      <p:pic>
        <p:nvPicPr>
          <p:cNvPr id="5" name="Image 4" descr="press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21" y="1883604"/>
            <a:ext cx="2476712" cy="247671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03427" y="3215409"/>
            <a:ext cx="2801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Temperature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193295" y="4676603"/>
            <a:ext cx="2801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</a:t>
            </a:r>
            <a:r>
              <a:rPr lang="en-US" sz="2400" dirty="0" smtClean="0"/>
              <a:t>as pressure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166136" y="480841"/>
            <a:ext cx="7069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Example: estimation of gas pressure for a given temperature and altitude samples   </a:t>
            </a:r>
            <a:endParaRPr lang="en-US" sz="2400" i="1" dirty="0"/>
          </a:p>
        </p:txBody>
      </p:sp>
      <p:pic>
        <p:nvPicPr>
          <p:cNvPr id="2" name="Image 1" descr="82978-8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2" y="3783934"/>
            <a:ext cx="1354334" cy="135433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03427" y="5138268"/>
            <a:ext cx="2801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Altitude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9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957038"/>
              </p:ext>
            </p:extLst>
          </p:nvPr>
        </p:nvGraphicFramePr>
        <p:xfrm>
          <a:off x="2417763" y="1622534"/>
          <a:ext cx="438467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25" name="Équation" r:id="rId3" imgW="1689100" imgH="393700" progId="Equation.3">
                  <p:embed/>
                </p:oleObj>
              </mc:Choice>
              <mc:Fallback>
                <p:oleObj name="Équation" r:id="rId3" imgW="1689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7763" y="1622534"/>
                        <a:ext cx="4384675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269903" y="672180"/>
            <a:ext cx="68658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Multidimensional linear regression, using a model with </a:t>
            </a:r>
            <a:r>
              <a:rPr lang="en-US" sz="2400" i="1" dirty="0"/>
              <a:t>n</a:t>
            </a:r>
            <a:r>
              <a:rPr lang="en-US" sz="2400" i="1" dirty="0" smtClean="0"/>
              <a:t> </a:t>
            </a:r>
            <a:r>
              <a:rPr lang="en-US" sz="2400" dirty="0" smtClean="0"/>
              <a:t>parameters</a:t>
            </a:r>
          </a:p>
          <a:p>
            <a:pPr algn="ctr"/>
            <a:endParaRPr lang="en-US" sz="2400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67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166393"/>
              </p:ext>
            </p:extLst>
          </p:nvPr>
        </p:nvGraphicFramePr>
        <p:xfrm>
          <a:off x="2417763" y="1622534"/>
          <a:ext cx="438467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name="Équation" r:id="rId3" imgW="1689100" imgH="393700" progId="Equation.3">
                  <p:embed/>
                </p:oleObj>
              </mc:Choice>
              <mc:Fallback>
                <p:oleObj name="Équation" r:id="rId3" imgW="1689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7763" y="1622534"/>
                        <a:ext cx="4384675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269903" y="672180"/>
            <a:ext cx="68658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Multidimensional linear regression, using a model with </a:t>
            </a:r>
            <a:r>
              <a:rPr lang="en-US" sz="2400" i="1" dirty="0"/>
              <a:t>n</a:t>
            </a:r>
            <a:r>
              <a:rPr lang="en-US" sz="2400" i="1" dirty="0" smtClean="0"/>
              <a:t> </a:t>
            </a:r>
            <a:r>
              <a:rPr lang="en-US" sz="2400" dirty="0" smtClean="0"/>
              <a:t>parameters</a:t>
            </a:r>
          </a:p>
          <a:p>
            <a:pPr algn="ctr"/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00542" y="1353834"/>
            <a:ext cx="943047" cy="657033"/>
          </a:xfrm>
          <a:prstGeom prst="rect">
            <a:avLst/>
          </a:prstGeom>
          <a:noFill/>
          <a:ln w="15875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149200"/>
              </p:ext>
            </p:extLst>
          </p:nvPr>
        </p:nvGraphicFramePr>
        <p:xfrm>
          <a:off x="470547" y="1353834"/>
          <a:ext cx="837746" cy="354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" name="Équation" r:id="rId5" imgW="419100" imgH="177800" progId="Equation.3">
                  <p:embed/>
                </p:oleObj>
              </mc:Choice>
              <mc:Fallback>
                <p:oleObj name="Équation" r:id="rId5" imgW="419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547" y="1353834"/>
                        <a:ext cx="837746" cy="3549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 5" descr="pressur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" y="1708812"/>
            <a:ext cx="231240" cy="231240"/>
          </a:xfrm>
          <a:prstGeom prst="rect">
            <a:avLst/>
          </a:prstGeom>
        </p:spPr>
      </p:pic>
      <p:pic>
        <p:nvPicPr>
          <p:cNvPr id="7" name="Image 6" descr="temperature-2-xx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36" y="1717699"/>
            <a:ext cx="213945" cy="213945"/>
          </a:xfrm>
          <a:prstGeom prst="rect">
            <a:avLst/>
          </a:prstGeom>
        </p:spPr>
      </p:pic>
      <p:cxnSp>
        <p:nvCxnSpPr>
          <p:cNvPr id="12" name="Connecteur en angle 11"/>
          <p:cNvCxnSpPr>
            <a:endCxn id="3" idx="2"/>
          </p:cNvCxnSpPr>
          <p:nvPr/>
        </p:nvCxnSpPr>
        <p:spPr>
          <a:xfrm rot="10800000">
            <a:off x="872067" y="2010867"/>
            <a:ext cx="2739983" cy="34971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566044" y="2372059"/>
            <a:ext cx="85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before</a:t>
            </a:r>
            <a:endParaRPr lang="en-US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633022" y="2015319"/>
            <a:ext cx="20727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+     +…</a:t>
            </a:r>
            <a:endParaRPr lang="en-US" sz="3200" dirty="0"/>
          </a:p>
        </p:txBody>
      </p:sp>
      <p:pic>
        <p:nvPicPr>
          <p:cNvPr id="10" name="Image 9" descr="82978-8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040" y="2243366"/>
            <a:ext cx="234435" cy="234435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8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779055"/>
              </p:ext>
            </p:extLst>
          </p:nvPr>
        </p:nvGraphicFramePr>
        <p:xfrm>
          <a:off x="2417763" y="1622534"/>
          <a:ext cx="438467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6" name="Équation" r:id="rId3" imgW="1689100" imgH="393700" progId="Equation.3">
                  <p:embed/>
                </p:oleObj>
              </mc:Choice>
              <mc:Fallback>
                <p:oleObj name="Équation" r:id="rId3" imgW="1689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7763" y="1622534"/>
                        <a:ext cx="4384675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269903" y="672180"/>
            <a:ext cx="68658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Multidimensional linear regression, using a model with </a:t>
            </a:r>
            <a:r>
              <a:rPr lang="en-US" sz="2400" i="1" dirty="0"/>
              <a:t>n</a:t>
            </a:r>
            <a:r>
              <a:rPr lang="en-US" sz="2400" i="1" dirty="0" smtClean="0"/>
              <a:t> </a:t>
            </a:r>
            <a:r>
              <a:rPr lang="en-US" sz="2400" dirty="0" smtClean="0"/>
              <a:t>parameters</a:t>
            </a:r>
          </a:p>
          <a:p>
            <a:pPr algn="ctr"/>
            <a:endParaRPr lang="en-US" sz="2400" dirty="0"/>
          </a:p>
        </p:txBody>
      </p:sp>
      <p:pic>
        <p:nvPicPr>
          <p:cNvPr id="8" name="Image 7" descr="temperature-2-xx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12" y="2949249"/>
            <a:ext cx="828052" cy="828052"/>
          </a:xfrm>
          <a:prstGeom prst="rect">
            <a:avLst/>
          </a:prstGeom>
        </p:spPr>
      </p:pic>
      <p:pic>
        <p:nvPicPr>
          <p:cNvPr id="9" name="Image 8" descr="temperature-2-xx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45" y="2683566"/>
            <a:ext cx="630778" cy="630778"/>
          </a:xfrm>
          <a:prstGeom prst="rect">
            <a:avLst/>
          </a:prstGeom>
        </p:spPr>
      </p:pic>
      <p:pic>
        <p:nvPicPr>
          <p:cNvPr id="10" name="Image 9" descr="temperature-2-xx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76" y="3519832"/>
            <a:ext cx="741745" cy="741745"/>
          </a:xfrm>
          <a:prstGeom prst="rect">
            <a:avLst/>
          </a:prstGeom>
        </p:spPr>
      </p:pic>
      <p:pic>
        <p:nvPicPr>
          <p:cNvPr id="11" name="Image 10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5" y="2742840"/>
            <a:ext cx="570583" cy="570583"/>
          </a:xfrm>
          <a:prstGeom prst="rect">
            <a:avLst/>
          </a:prstGeom>
        </p:spPr>
      </p:pic>
      <p:pic>
        <p:nvPicPr>
          <p:cNvPr id="12" name="Image 11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55" y="3541847"/>
            <a:ext cx="711506" cy="711506"/>
          </a:xfrm>
          <a:prstGeom prst="rect">
            <a:avLst/>
          </a:prstGeom>
        </p:spPr>
      </p:pic>
      <p:pic>
        <p:nvPicPr>
          <p:cNvPr id="13" name="Image 12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21" y="2921527"/>
            <a:ext cx="1033530" cy="1033530"/>
          </a:xfrm>
          <a:prstGeom prst="rect">
            <a:avLst/>
          </a:prstGeom>
        </p:spPr>
      </p:pic>
      <p:graphicFrame>
        <p:nvGraphicFramePr>
          <p:cNvPr id="14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344476"/>
              </p:ext>
            </p:extLst>
          </p:nvPr>
        </p:nvGraphicFramePr>
        <p:xfrm>
          <a:off x="5391150" y="4090988"/>
          <a:ext cx="5524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7" name="Équation" r:id="rId7" imgW="190500" imgH="215900" progId="Equation.3">
                  <p:embed/>
                </p:oleObj>
              </mc:Choice>
              <mc:Fallback>
                <p:oleObj name="Équation" r:id="rId7" imgW="190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4090988"/>
                        <a:ext cx="5524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073779"/>
              </p:ext>
            </p:extLst>
          </p:nvPr>
        </p:nvGraphicFramePr>
        <p:xfrm>
          <a:off x="2404078" y="4052925"/>
          <a:ext cx="4064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8" name="Équation" r:id="rId9" imgW="139700" imgH="215900" progId="Equation.3">
                  <p:embed/>
                </p:oleObj>
              </mc:Choice>
              <mc:Fallback>
                <p:oleObj name="Équation" r:id="rId9" imgW="139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078" y="4052925"/>
                        <a:ext cx="4064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3198842" y="4366695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Temperature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76045" y="4345460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Pressure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pic>
        <p:nvPicPr>
          <p:cNvPr id="28" name="Image 27" descr="82978-8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45" y="2683566"/>
            <a:ext cx="689579" cy="689579"/>
          </a:xfrm>
          <a:prstGeom prst="rect">
            <a:avLst/>
          </a:prstGeom>
        </p:spPr>
      </p:pic>
      <p:pic>
        <p:nvPicPr>
          <p:cNvPr id="29" name="Image 28" descr="82978-8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36" y="2872801"/>
            <a:ext cx="1000687" cy="1000687"/>
          </a:xfrm>
          <a:prstGeom prst="rect">
            <a:avLst/>
          </a:prstGeom>
        </p:spPr>
      </p:pic>
      <p:pic>
        <p:nvPicPr>
          <p:cNvPr id="30" name="Image 29" descr="82978-8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94" y="3370177"/>
            <a:ext cx="883176" cy="883176"/>
          </a:xfrm>
          <a:prstGeom prst="rect">
            <a:avLst/>
          </a:prstGeom>
        </p:spPr>
      </p:pic>
      <p:graphicFrame>
        <p:nvGraphicFramePr>
          <p:cNvPr id="3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545318"/>
              </p:ext>
            </p:extLst>
          </p:nvPr>
        </p:nvGraphicFramePr>
        <p:xfrm>
          <a:off x="8278813" y="4090988"/>
          <a:ext cx="5905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9" name="Équation" r:id="rId12" imgW="203200" imgH="215900" progId="Equation.3">
                  <p:embed/>
                </p:oleObj>
              </mc:Choice>
              <mc:Fallback>
                <p:oleObj name="Équation" r:id="rId12" imgW="203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8813" y="4090988"/>
                        <a:ext cx="5905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ZoneTexte 31"/>
          <p:cNvSpPr txBox="1"/>
          <p:nvPr/>
        </p:nvSpPr>
        <p:spPr>
          <a:xfrm>
            <a:off x="6105810" y="4366695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Altitude</a:t>
            </a:r>
          </a:p>
          <a:p>
            <a:pPr algn="ctr"/>
            <a:r>
              <a:rPr lang="en-US" sz="2400" dirty="0" smtClean="0"/>
              <a:t>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2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361070"/>
              </p:ext>
            </p:extLst>
          </p:nvPr>
        </p:nvGraphicFramePr>
        <p:xfrm>
          <a:off x="2417763" y="1622534"/>
          <a:ext cx="438467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50" name="Équation" r:id="rId3" imgW="1689100" imgH="393700" progId="Equation.3">
                  <p:embed/>
                </p:oleObj>
              </mc:Choice>
              <mc:Fallback>
                <p:oleObj name="Équation" r:id="rId3" imgW="1689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7763" y="1622534"/>
                        <a:ext cx="4384675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269903" y="672180"/>
            <a:ext cx="68658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Multidimensional linear regression, using a model with </a:t>
            </a:r>
            <a:r>
              <a:rPr lang="en-US" sz="2400" i="1" dirty="0"/>
              <a:t>n</a:t>
            </a:r>
            <a:r>
              <a:rPr lang="en-US" sz="2400" i="1" dirty="0" smtClean="0"/>
              <a:t> </a:t>
            </a:r>
            <a:r>
              <a:rPr lang="en-US" sz="2400" dirty="0" smtClean="0"/>
              <a:t>parameters</a:t>
            </a:r>
          </a:p>
          <a:p>
            <a:pPr algn="ctr"/>
            <a:endParaRPr lang="en-US" sz="2400" dirty="0"/>
          </a:p>
        </p:txBody>
      </p:sp>
      <p:pic>
        <p:nvPicPr>
          <p:cNvPr id="8" name="Image 7" descr="temperature-2-xx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12" y="2949249"/>
            <a:ext cx="828052" cy="828052"/>
          </a:xfrm>
          <a:prstGeom prst="rect">
            <a:avLst/>
          </a:prstGeom>
        </p:spPr>
      </p:pic>
      <p:pic>
        <p:nvPicPr>
          <p:cNvPr id="9" name="Image 8" descr="temperature-2-xx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45" y="2683566"/>
            <a:ext cx="630778" cy="630778"/>
          </a:xfrm>
          <a:prstGeom prst="rect">
            <a:avLst/>
          </a:prstGeom>
        </p:spPr>
      </p:pic>
      <p:pic>
        <p:nvPicPr>
          <p:cNvPr id="10" name="Image 9" descr="temperature-2-xx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76" y="3519832"/>
            <a:ext cx="741745" cy="741745"/>
          </a:xfrm>
          <a:prstGeom prst="rect">
            <a:avLst/>
          </a:prstGeom>
        </p:spPr>
      </p:pic>
      <p:pic>
        <p:nvPicPr>
          <p:cNvPr id="11" name="Image 10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5" y="2742840"/>
            <a:ext cx="570583" cy="570583"/>
          </a:xfrm>
          <a:prstGeom prst="rect">
            <a:avLst/>
          </a:prstGeom>
        </p:spPr>
      </p:pic>
      <p:pic>
        <p:nvPicPr>
          <p:cNvPr id="12" name="Image 11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55" y="3541847"/>
            <a:ext cx="711506" cy="711506"/>
          </a:xfrm>
          <a:prstGeom prst="rect">
            <a:avLst/>
          </a:prstGeom>
        </p:spPr>
      </p:pic>
      <p:pic>
        <p:nvPicPr>
          <p:cNvPr id="13" name="Image 12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21" y="2921527"/>
            <a:ext cx="1033530" cy="1033530"/>
          </a:xfrm>
          <a:prstGeom prst="rect">
            <a:avLst/>
          </a:prstGeom>
        </p:spPr>
      </p:pic>
      <p:graphicFrame>
        <p:nvGraphicFramePr>
          <p:cNvPr id="14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597684"/>
              </p:ext>
            </p:extLst>
          </p:nvPr>
        </p:nvGraphicFramePr>
        <p:xfrm>
          <a:off x="5391150" y="4090988"/>
          <a:ext cx="5524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51" name="Équation" r:id="rId7" imgW="190500" imgH="215900" progId="Equation.3">
                  <p:embed/>
                </p:oleObj>
              </mc:Choice>
              <mc:Fallback>
                <p:oleObj name="Équation" r:id="rId7" imgW="190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4090988"/>
                        <a:ext cx="5524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410987"/>
              </p:ext>
            </p:extLst>
          </p:nvPr>
        </p:nvGraphicFramePr>
        <p:xfrm>
          <a:off x="2404078" y="4052925"/>
          <a:ext cx="4064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52" name="Équation" r:id="rId9" imgW="139700" imgH="215900" progId="Equation.3">
                  <p:embed/>
                </p:oleObj>
              </mc:Choice>
              <mc:Fallback>
                <p:oleObj name="Équation" r:id="rId9" imgW="139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078" y="4052925"/>
                        <a:ext cx="4064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3198842" y="4366695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Temperature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76045" y="4345460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Pressure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pic>
        <p:nvPicPr>
          <p:cNvPr id="28" name="Image 27" descr="82978-8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45" y="2683566"/>
            <a:ext cx="689579" cy="689579"/>
          </a:xfrm>
          <a:prstGeom prst="rect">
            <a:avLst/>
          </a:prstGeom>
        </p:spPr>
      </p:pic>
      <p:pic>
        <p:nvPicPr>
          <p:cNvPr id="29" name="Image 28" descr="82978-8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36" y="2872801"/>
            <a:ext cx="1000687" cy="1000687"/>
          </a:xfrm>
          <a:prstGeom prst="rect">
            <a:avLst/>
          </a:prstGeom>
        </p:spPr>
      </p:pic>
      <p:pic>
        <p:nvPicPr>
          <p:cNvPr id="30" name="Image 29" descr="82978-8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94" y="3370177"/>
            <a:ext cx="883176" cy="883176"/>
          </a:xfrm>
          <a:prstGeom prst="rect">
            <a:avLst/>
          </a:prstGeom>
        </p:spPr>
      </p:pic>
      <p:graphicFrame>
        <p:nvGraphicFramePr>
          <p:cNvPr id="3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41260"/>
              </p:ext>
            </p:extLst>
          </p:nvPr>
        </p:nvGraphicFramePr>
        <p:xfrm>
          <a:off x="8278813" y="4090988"/>
          <a:ext cx="5905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53" name="Équation" r:id="rId12" imgW="203200" imgH="215900" progId="Equation.3">
                  <p:embed/>
                </p:oleObj>
              </mc:Choice>
              <mc:Fallback>
                <p:oleObj name="Équation" r:id="rId12" imgW="203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8813" y="4090988"/>
                        <a:ext cx="5905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ZoneTexte 31"/>
          <p:cNvSpPr txBox="1"/>
          <p:nvPr/>
        </p:nvSpPr>
        <p:spPr>
          <a:xfrm>
            <a:off x="6105810" y="4366695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Altitude</a:t>
            </a:r>
          </a:p>
          <a:p>
            <a:pPr algn="ctr"/>
            <a:r>
              <a:rPr lang="en-US" sz="2400" dirty="0" smtClean="0"/>
              <a:t>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874076" y="3130970"/>
            <a:ext cx="8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graphicFrame>
        <p:nvGraphicFramePr>
          <p:cNvPr id="34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058473"/>
              </p:ext>
            </p:extLst>
          </p:nvPr>
        </p:nvGraphicFramePr>
        <p:xfrm>
          <a:off x="3227435" y="2933940"/>
          <a:ext cx="79375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54" name="Équation" r:id="rId14" imgW="152400" imgH="203200" progId="Equation.3">
                  <p:embed/>
                </p:oleObj>
              </mc:Choice>
              <mc:Fallback>
                <p:oleObj name="Équation" r:id="rId14" imgW="152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435" y="2933940"/>
                        <a:ext cx="793750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56211"/>
              </p:ext>
            </p:extLst>
          </p:nvPr>
        </p:nvGraphicFramePr>
        <p:xfrm>
          <a:off x="5339045" y="2947988"/>
          <a:ext cx="1322387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55" name="Équation" r:id="rId16" imgW="254000" imgH="203200" progId="Equation.3">
                  <p:embed/>
                </p:oleObj>
              </mc:Choice>
              <mc:Fallback>
                <p:oleObj name="Équation" r:id="rId16" imgW="254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9045" y="2947988"/>
                        <a:ext cx="1322387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42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41567" y="569803"/>
            <a:ext cx="7816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i="1" dirty="0" smtClean="0"/>
              <a:t>Many graphics problems can be seen as finding the best set of </a:t>
            </a:r>
            <a:r>
              <a:rPr lang="en-US" sz="2800" b="1" i="1" dirty="0" smtClean="0"/>
              <a:t>parameter</a:t>
            </a:r>
            <a:r>
              <a:rPr lang="en-US" sz="2800" i="1" dirty="0" smtClean="0"/>
              <a:t>s for a </a:t>
            </a:r>
            <a:r>
              <a:rPr lang="en-US" sz="2800" b="1" i="1" dirty="0" smtClean="0"/>
              <a:t>mode</a:t>
            </a:r>
            <a:r>
              <a:rPr lang="en-US" sz="2800" i="1" dirty="0" smtClean="0"/>
              <a:t>l, given some </a:t>
            </a:r>
            <a:r>
              <a:rPr lang="en-US" sz="2800" b="1" i="1" dirty="0" smtClean="0"/>
              <a:t>data</a:t>
            </a:r>
          </a:p>
        </p:txBody>
      </p:sp>
      <p:pic>
        <p:nvPicPr>
          <p:cNvPr id="4" name="Image 3" descr="introdu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55" y="1928795"/>
            <a:ext cx="6309768" cy="300765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41567" y="5344397"/>
            <a:ext cx="78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Surface reconstruction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6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temperature-2-x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12" y="854769"/>
            <a:ext cx="828052" cy="828052"/>
          </a:xfrm>
          <a:prstGeom prst="rect">
            <a:avLst/>
          </a:prstGeom>
        </p:spPr>
      </p:pic>
      <p:pic>
        <p:nvPicPr>
          <p:cNvPr id="8" name="Image 7" descr="temperature-2-x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45" y="589086"/>
            <a:ext cx="630778" cy="630778"/>
          </a:xfrm>
          <a:prstGeom prst="rect">
            <a:avLst/>
          </a:prstGeom>
        </p:spPr>
      </p:pic>
      <p:pic>
        <p:nvPicPr>
          <p:cNvPr id="9" name="Image 8" descr="press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5" y="648360"/>
            <a:ext cx="570583" cy="570583"/>
          </a:xfrm>
          <a:prstGeom prst="rect">
            <a:avLst/>
          </a:prstGeom>
        </p:spPr>
      </p:pic>
      <p:pic>
        <p:nvPicPr>
          <p:cNvPr id="10" name="Image 9" descr="press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55" y="1447367"/>
            <a:ext cx="711506" cy="711506"/>
          </a:xfrm>
          <a:prstGeom prst="rect">
            <a:avLst/>
          </a:prstGeom>
        </p:spPr>
      </p:pic>
      <p:pic>
        <p:nvPicPr>
          <p:cNvPr id="11" name="Image 10" descr="press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21" y="827047"/>
            <a:ext cx="1033530" cy="1033530"/>
          </a:xfrm>
          <a:prstGeom prst="rect">
            <a:avLst/>
          </a:prstGeom>
        </p:spPr>
      </p:pic>
      <p:pic>
        <p:nvPicPr>
          <p:cNvPr id="12" name="Image 11" descr="82978-8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45" y="589086"/>
            <a:ext cx="689579" cy="689579"/>
          </a:xfrm>
          <a:prstGeom prst="rect">
            <a:avLst/>
          </a:prstGeom>
        </p:spPr>
      </p:pic>
      <p:pic>
        <p:nvPicPr>
          <p:cNvPr id="13" name="Image 12" descr="82978-8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36" y="778321"/>
            <a:ext cx="1000687" cy="1000687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874076" y="1036490"/>
            <a:ext cx="8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graphicFrame>
        <p:nvGraphicFramePr>
          <p:cNvPr id="1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664334"/>
              </p:ext>
            </p:extLst>
          </p:nvPr>
        </p:nvGraphicFramePr>
        <p:xfrm>
          <a:off x="3227435" y="839460"/>
          <a:ext cx="79375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" name="Équation" r:id="rId6" imgW="152400" imgH="203200" progId="Equation.3">
                  <p:embed/>
                </p:oleObj>
              </mc:Choice>
              <mc:Fallback>
                <p:oleObj name="Équation" r:id="rId6" imgW="152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435" y="839460"/>
                        <a:ext cx="793750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942632"/>
              </p:ext>
            </p:extLst>
          </p:nvPr>
        </p:nvGraphicFramePr>
        <p:xfrm>
          <a:off x="5339045" y="853508"/>
          <a:ext cx="1322387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2" name="Équation" r:id="rId8" imgW="254000" imgH="203200" progId="Equation.3">
                  <p:embed/>
                </p:oleObj>
              </mc:Choice>
              <mc:Fallback>
                <p:oleObj name="Équation" r:id="rId8" imgW="254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9045" y="853508"/>
                        <a:ext cx="1322387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078550"/>
              </p:ext>
            </p:extLst>
          </p:nvPr>
        </p:nvGraphicFramePr>
        <p:xfrm>
          <a:off x="5134941" y="1947258"/>
          <a:ext cx="5524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3" name="Équation" r:id="rId10" imgW="190500" imgH="215900" progId="Equation.3">
                  <p:embed/>
                </p:oleObj>
              </mc:Choice>
              <mc:Fallback>
                <p:oleObj name="Équation" r:id="rId10" imgW="190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4941" y="1947258"/>
                        <a:ext cx="5524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430214"/>
              </p:ext>
            </p:extLst>
          </p:nvPr>
        </p:nvGraphicFramePr>
        <p:xfrm>
          <a:off x="2327951" y="1909195"/>
          <a:ext cx="4064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4" name="Équation" r:id="rId12" imgW="139700" imgH="215900" progId="Equation.3">
                  <p:embed/>
                </p:oleObj>
              </mc:Choice>
              <mc:Fallback>
                <p:oleObj name="Équation" r:id="rId12" imgW="139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951" y="1909195"/>
                        <a:ext cx="4064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475407"/>
              </p:ext>
            </p:extLst>
          </p:nvPr>
        </p:nvGraphicFramePr>
        <p:xfrm>
          <a:off x="7937302" y="1947258"/>
          <a:ext cx="5905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5" name="Équation" r:id="rId14" imgW="203200" imgH="215900" progId="Equation.3">
                  <p:embed/>
                </p:oleObj>
              </mc:Choice>
              <mc:Fallback>
                <p:oleObj name="Équation" r:id="rId14" imgW="203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302" y="1947258"/>
                        <a:ext cx="5905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Image 19" descr="temperature-2-x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185" y="1447367"/>
            <a:ext cx="741745" cy="741745"/>
          </a:xfrm>
          <a:prstGeom prst="rect">
            <a:avLst/>
          </a:prstGeom>
        </p:spPr>
      </p:pic>
      <p:pic>
        <p:nvPicPr>
          <p:cNvPr id="21" name="Image 20" descr="82978-8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94" y="1337420"/>
            <a:ext cx="883176" cy="883176"/>
          </a:xfrm>
          <a:prstGeom prst="rect">
            <a:avLst/>
          </a:prstGeom>
        </p:spPr>
      </p:pic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temperature-2-x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12" y="854769"/>
            <a:ext cx="828052" cy="828052"/>
          </a:xfrm>
          <a:prstGeom prst="rect">
            <a:avLst/>
          </a:prstGeom>
        </p:spPr>
      </p:pic>
      <p:pic>
        <p:nvPicPr>
          <p:cNvPr id="8" name="Image 7" descr="temperature-2-x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45" y="589086"/>
            <a:ext cx="630778" cy="630778"/>
          </a:xfrm>
          <a:prstGeom prst="rect">
            <a:avLst/>
          </a:prstGeom>
        </p:spPr>
      </p:pic>
      <p:pic>
        <p:nvPicPr>
          <p:cNvPr id="9" name="Image 8" descr="press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5" y="648360"/>
            <a:ext cx="570583" cy="570583"/>
          </a:xfrm>
          <a:prstGeom prst="rect">
            <a:avLst/>
          </a:prstGeom>
        </p:spPr>
      </p:pic>
      <p:pic>
        <p:nvPicPr>
          <p:cNvPr id="10" name="Image 9" descr="press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55" y="1447367"/>
            <a:ext cx="711506" cy="711506"/>
          </a:xfrm>
          <a:prstGeom prst="rect">
            <a:avLst/>
          </a:prstGeom>
        </p:spPr>
      </p:pic>
      <p:pic>
        <p:nvPicPr>
          <p:cNvPr id="11" name="Image 10" descr="press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21" y="827047"/>
            <a:ext cx="1033530" cy="1033530"/>
          </a:xfrm>
          <a:prstGeom prst="rect">
            <a:avLst/>
          </a:prstGeom>
        </p:spPr>
      </p:pic>
      <p:pic>
        <p:nvPicPr>
          <p:cNvPr id="12" name="Image 11" descr="82978-8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45" y="589086"/>
            <a:ext cx="689579" cy="689579"/>
          </a:xfrm>
          <a:prstGeom prst="rect">
            <a:avLst/>
          </a:prstGeom>
        </p:spPr>
      </p:pic>
      <p:pic>
        <p:nvPicPr>
          <p:cNvPr id="13" name="Image 12" descr="82978-8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36" y="778321"/>
            <a:ext cx="1000687" cy="1000687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874076" y="1036490"/>
            <a:ext cx="8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graphicFrame>
        <p:nvGraphicFramePr>
          <p:cNvPr id="1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527902"/>
              </p:ext>
            </p:extLst>
          </p:nvPr>
        </p:nvGraphicFramePr>
        <p:xfrm>
          <a:off x="3227435" y="839460"/>
          <a:ext cx="79375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92" name="Équation" r:id="rId6" imgW="152400" imgH="203200" progId="Equation.3">
                  <p:embed/>
                </p:oleObj>
              </mc:Choice>
              <mc:Fallback>
                <p:oleObj name="Équation" r:id="rId6" imgW="152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435" y="839460"/>
                        <a:ext cx="793750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433717"/>
              </p:ext>
            </p:extLst>
          </p:nvPr>
        </p:nvGraphicFramePr>
        <p:xfrm>
          <a:off x="5339045" y="853508"/>
          <a:ext cx="1322387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93" name="Équation" r:id="rId8" imgW="254000" imgH="203200" progId="Equation.3">
                  <p:embed/>
                </p:oleObj>
              </mc:Choice>
              <mc:Fallback>
                <p:oleObj name="Équation" r:id="rId8" imgW="254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9045" y="853508"/>
                        <a:ext cx="1322387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249520"/>
              </p:ext>
            </p:extLst>
          </p:nvPr>
        </p:nvGraphicFramePr>
        <p:xfrm>
          <a:off x="5134941" y="1947258"/>
          <a:ext cx="5524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94" name="Équation" r:id="rId10" imgW="190500" imgH="215900" progId="Equation.3">
                  <p:embed/>
                </p:oleObj>
              </mc:Choice>
              <mc:Fallback>
                <p:oleObj name="Équation" r:id="rId10" imgW="190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4941" y="1947258"/>
                        <a:ext cx="5524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618007"/>
              </p:ext>
            </p:extLst>
          </p:nvPr>
        </p:nvGraphicFramePr>
        <p:xfrm>
          <a:off x="2327951" y="1909195"/>
          <a:ext cx="4064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95" name="Équation" r:id="rId12" imgW="139700" imgH="215900" progId="Equation.3">
                  <p:embed/>
                </p:oleObj>
              </mc:Choice>
              <mc:Fallback>
                <p:oleObj name="Équation" r:id="rId12" imgW="139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951" y="1909195"/>
                        <a:ext cx="4064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040118"/>
              </p:ext>
            </p:extLst>
          </p:nvPr>
        </p:nvGraphicFramePr>
        <p:xfrm>
          <a:off x="7937302" y="1947258"/>
          <a:ext cx="5905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96" name="Équation" r:id="rId14" imgW="203200" imgH="215900" progId="Equation.3">
                  <p:embed/>
                </p:oleObj>
              </mc:Choice>
              <mc:Fallback>
                <p:oleObj name="Équation" r:id="rId14" imgW="203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302" y="1947258"/>
                        <a:ext cx="5905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Image 19" descr="temperature-2-x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185" y="1447367"/>
            <a:ext cx="741745" cy="741745"/>
          </a:xfrm>
          <a:prstGeom prst="rect">
            <a:avLst/>
          </a:prstGeom>
        </p:spPr>
      </p:pic>
      <p:pic>
        <p:nvPicPr>
          <p:cNvPr id="21" name="Image 20" descr="82978-8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94" y="1337420"/>
            <a:ext cx="883176" cy="883176"/>
          </a:xfrm>
          <a:prstGeom prst="rect">
            <a:avLst/>
          </a:prstGeom>
        </p:spPr>
      </p:pic>
      <p:cxnSp>
        <p:nvCxnSpPr>
          <p:cNvPr id="22" name="Connecteur droit 21"/>
          <p:cNvCxnSpPr/>
          <p:nvPr/>
        </p:nvCxnSpPr>
        <p:spPr>
          <a:xfrm>
            <a:off x="901555" y="2776844"/>
            <a:ext cx="74676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4531312" y="2776844"/>
            <a:ext cx="0" cy="3678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613740"/>
              </p:ext>
            </p:extLst>
          </p:nvPr>
        </p:nvGraphicFramePr>
        <p:xfrm>
          <a:off x="2979738" y="3169219"/>
          <a:ext cx="3335337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97" name="Équation" r:id="rId16" imgW="1498600" imgH="698500" progId="Equation.3">
                  <p:embed/>
                </p:oleObj>
              </mc:Choice>
              <mc:Fallback>
                <p:oleObj name="Équation" r:id="rId16" imgW="14986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738" y="3169219"/>
                        <a:ext cx="3335337" cy="155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6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678565"/>
              </p:ext>
            </p:extLst>
          </p:nvPr>
        </p:nvGraphicFramePr>
        <p:xfrm>
          <a:off x="2979738" y="3144681"/>
          <a:ext cx="3335337" cy="308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16" name="Équation" r:id="rId3" imgW="1498600" imgH="1384300" progId="Equation.3">
                  <p:embed/>
                </p:oleObj>
              </mc:Choice>
              <mc:Fallback>
                <p:oleObj name="Équation" r:id="rId3" imgW="1498600" imgH="1384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738" y="3144681"/>
                        <a:ext cx="3335337" cy="308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 6" descr="temperature-2-xx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312" y="854769"/>
            <a:ext cx="828052" cy="828052"/>
          </a:xfrm>
          <a:prstGeom prst="rect">
            <a:avLst/>
          </a:prstGeom>
        </p:spPr>
      </p:pic>
      <p:pic>
        <p:nvPicPr>
          <p:cNvPr id="8" name="Image 7" descr="temperature-2-xx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45" y="589086"/>
            <a:ext cx="630778" cy="630778"/>
          </a:xfrm>
          <a:prstGeom prst="rect">
            <a:avLst/>
          </a:prstGeom>
        </p:spPr>
      </p:pic>
      <p:pic>
        <p:nvPicPr>
          <p:cNvPr id="9" name="Image 8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5" y="648360"/>
            <a:ext cx="570583" cy="570583"/>
          </a:xfrm>
          <a:prstGeom prst="rect">
            <a:avLst/>
          </a:prstGeom>
        </p:spPr>
      </p:pic>
      <p:pic>
        <p:nvPicPr>
          <p:cNvPr id="10" name="Image 9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55" y="1447367"/>
            <a:ext cx="711506" cy="711506"/>
          </a:xfrm>
          <a:prstGeom prst="rect">
            <a:avLst/>
          </a:prstGeom>
        </p:spPr>
      </p:pic>
      <p:pic>
        <p:nvPicPr>
          <p:cNvPr id="11" name="Image 10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21" y="827047"/>
            <a:ext cx="1033530" cy="1033530"/>
          </a:xfrm>
          <a:prstGeom prst="rect">
            <a:avLst/>
          </a:prstGeom>
        </p:spPr>
      </p:pic>
      <p:pic>
        <p:nvPicPr>
          <p:cNvPr id="12" name="Image 11" descr="82978-8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45" y="589086"/>
            <a:ext cx="689579" cy="689579"/>
          </a:xfrm>
          <a:prstGeom prst="rect">
            <a:avLst/>
          </a:prstGeom>
        </p:spPr>
      </p:pic>
      <p:pic>
        <p:nvPicPr>
          <p:cNvPr id="13" name="Image 12" descr="82978-8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36" y="778321"/>
            <a:ext cx="1000687" cy="1000687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874076" y="1036490"/>
            <a:ext cx="8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graphicFrame>
        <p:nvGraphicFramePr>
          <p:cNvPr id="1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606861"/>
              </p:ext>
            </p:extLst>
          </p:nvPr>
        </p:nvGraphicFramePr>
        <p:xfrm>
          <a:off x="3227435" y="839460"/>
          <a:ext cx="793750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17" name="Équation" r:id="rId8" imgW="152400" imgH="203200" progId="Equation.3">
                  <p:embed/>
                </p:oleObj>
              </mc:Choice>
              <mc:Fallback>
                <p:oleObj name="Équation" r:id="rId8" imgW="152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435" y="839460"/>
                        <a:ext cx="793750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329290"/>
              </p:ext>
            </p:extLst>
          </p:nvPr>
        </p:nvGraphicFramePr>
        <p:xfrm>
          <a:off x="5339045" y="853508"/>
          <a:ext cx="1322387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18" name="Équation" r:id="rId10" imgW="254000" imgH="203200" progId="Equation.3">
                  <p:embed/>
                </p:oleObj>
              </mc:Choice>
              <mc:Fallback>
                <p:oleObj name="Équation" r:id="rId10" imgW="254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9045" y="853508"/>
                        <a:ext cx="1322387" cy="105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808887"/>
              </p:ext>
            </p:extLst>
          </p:nvPr>
        </p:nvGraphicFramePr>
        <p:xfrm>
          <a:off x="5134941" y="1947258"/>
          <a:ext cx="5524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19" name="Équation" r:id="rId12" imgW="190500" imgH="215900" progId="Equation.3">
                  <p:embed/>
                </p:oleObj>
              </mc:Choice>
              <mc:Fallback>
                <p:oleObj name="Équation" r:id="rId12" imgW="190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4941" y="1947258"/>
                        <a:ext cx="5524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285625"/>
              </p:ext>
            </p:extLst>
          </p:nvPr>
        </p:nvGraphicFramePr>
        <p:xfrm>
          <a:off x="2327951" y="1909195"/>
          <a:ext cx="4064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20" name="Équation" r:id="rId14" imgW="139700" imgH="215900" progId="Equation.3">
                  <p:embed/>
                </p:oleObj>
              </mc:Choice>
              <mc:Fallback>
                <p:oleObj name="Équation" r:id="rId14" imgW="139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951" y="1909195"/>
                        <a:ext cx="4064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18689"/>
              </p:ext>
            </p:extLst>
          </p:nvPr>
        </p:nvGraphicFramePr>
        <p:xfrm>
          <a:off x="7937302" y="1947258"/>
          <a:ext cx="5905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21" name="Équation" r:id="rId16" imgW="203200" imgH="215900" progId="Equation.3">
                  <p:embed/>
                </p:oleObj>
              </mc:Choice>
              <mc:Fallback>
                <p:oleObj name="Équation" r:id="rId16" imgW="203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302" y="1947258"/>
                        <a:ext cx="5905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Image 19" descr="temperature-2-xx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185" y="1447367"/>
            <a:ext cx="741745" cy="741745"/>
          </a:xfrm>
          <a:prstGeom prst="rect">
            <a:avLst/>
          </a:prstGeom>
        </p:spPr>
      </p:pic>
      <p:pic>
        <p:nvPicPr>
          <p:cNvPr id="21" name="Image 20" descr="82978-8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94" y="1337420"/>
            <a:ext cx="883176" cy="883176"/>
          </a:xfrm>
          <a:prstGeom prst="rect">
            <a:avLst/>
          </a:prstGeom>
        </p:spPr>
      </p:pic>
      <p:cxnSp>
        <p:nvCxnSpPr>
          <p:cNvPr id="22" name="Connecteur droit 21"/>
          <p:cNvCxnSpPr/>
          <p:nvPr/>
        </p:nvCxnSpPr>
        <p:spPr>
          <a:xfrm>
            <a:off x="901555" y="2776844"/>
            <a:ext cx="74676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4531312" y="2776844"/>
            <a:ext cx="0" cy="3678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734351" y="5582121"/>
            <a:ext cx="2772427" cy="767660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62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399869"/>
              </p:ext>
            </p:extLst>
          </p:nvPr>
        </p:nvGraphicFramePr>
        <p:xfrm>
          <a:off x="2049742" y="1594878"/>
          <a:ext cx="23177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7" name="Équation" r:id="rId3" imgW="1041400" imgH="279400" progId="Equation.3">
                  <p:embed/>
                </p:oleObj>
              </mc:Choice>
              <mc:Fallback>
                <p:oleObj name="Équation" r:id="rId3" imgW="1041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42" y="1594878"/>
                        <a:ext cx="23177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776911" y="984380"/>
            <a:ext cx="686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2400" dirty="0" smtClean="0"/>
              <a:t>Objective: find </a:t>
            </a:r>
            <a:r>
              <a:rPr lang="en-US" sz="2400" b="1" i="1" dirty="0" smtClean="0"/>
              <a:t>x </a:t>
            </a:r>
            <a:r>
              <a:rPr lang="en-US" sz="2400" dirty="0" smtClean="0"/>
              <a:t>subject to minimize:</a:t>
            </a:r>
            <a:endParaRPr lang="en-US" sz="24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534911"/>
              </p:ext>
            </p:extLst>
          </p:nvPr>
        </p:nvGraphicFramePr>
        <p:xfrm>
          <a:off x="2049742" y="1594878"/>
          <a:ext cx="23177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6" name="Équation" r:id="rId3" imgW="1041400" imgH="279400" progId="Equation.3">
                  <p:embed/>
                </p:oleObj>
              </mc:Choice>
              <mc:Fallback>
                <p:oleObj name="Équation" r:id="rId3" imgW="1041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42" y="1594878"/>
                        <a:ext cx="23177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776911" y="984380"/>
            <a:ext cx="686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2400" dirty="0" smtClean="0"/>
              <a:t>Objective: find </a:t>
            </a:r>
            <a:r>
              <a:rPr lang="en-US" sz="2400" b="1" i="1" dirty="0" smtClean="0"/>
              <a:t>x </a:t>
            </a:r>
            <a:r>
              <a:rPr lang="en-US" sz="2400" dirty="0" smtClean="0"/>
              <a:t>subject to minimize:</a:t>
            </a:r>
            <a:endParaRPr lang="en-US" sz="24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465594" y="1941082"/>
            <a:ext cx="10466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300px-As_wiki_lgm_parab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21" y="1277572"/>
            <a:ext cx="2320015" cy="187921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72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621111"/>
              </p:ext>
            </p:extLst>
          </p:nvPr>
        </p:nvGraphicFramePr>
        <p:xfrm>
          <a:off x="2049742" y="1594878"/>
          <a:ext cx="23177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4" name="Équation" r:id="rId3" imgW="1041400" imgH="279400" progId="Equation.3">
                  <p:embed/>
                </p:oleObj>
              </mc:Choice>
              <mc:Fallback>
                <p:oleObj name="Équation" r:id="rId3" imgW="1041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42" y="1594878"/>
                        <a:ext cx="23177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776911" y="984380"/>
            <a:ext cx="686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2400" dirty="0" smtClean="0"/>
              <a:t>Objective: find </a:t>
            </a:r>
            <a:r>
              <a:rPr lang="en-US" sz="2400" b="1" i="1" dirty="0" smtClean="0"/>
              <a:t>x </a:t>
            </a:r>
            <a:r>
              <a:rPr lang="en-US" sz="2400" dirty="0" smtClean="0"/>
              <a:t>subject to minimize:</a:t>
            </a:r>
            <a:endParaRPr lang="en-US" sz="24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465594" y="1941082"/>
            <a:ext cx="10466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300px-As_wiki_lgm_parab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21" y="1277572"/>
            <a:ext cx="2320015" cy="187921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590867" y="3272708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2400" dirty="0" smtClean="0"/>
              <a:t>Convex </a:t>
            </a:r>
            <a:r>
              <a:rPr lang="en-US" sz="2400" dirty="0"/>
              <a:t>b</a:t>
            </a:r>
            <a:r>
              <a:rPr lang="en-US" sz="2400" dirty="0" smtClean="0"/>
              <a:t>owl function has minima when:</a:t>
            </a:r>
            <a:endParaRPr lang="en-US" sz="2400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479680"/>
              </p:ext>
            </p:extLst>
          </p:nvPr>
        </p:nvGraphicFramePr>
        <p:xfrm>
          <a:off x="1931580" y="3952875"/>
          <a:ext cx="336391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5" name="Équation" r:id="rId6" imgW="1511300" imgH="279400" progId="Equation.3">
                  <p:embed/>
                </p:oleObj>
              </mc:Choice>
              <mc:Fallback>
                <p:oleObj name="Équation" r:id="rId6" imgW="1511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580" y="3952875"/>
                        <a:ext cx="3363913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9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255586"/>
              </p:ext>
            </p:extLst>
          </p:nvPr>
        </p:nvGraphicFramePr>
        <p:xfrm>
          <a:off x="2049742" y="1594878"/>
          <a:ext cx="23177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08" name="Équation" r:id="rId3" imgW="1041400" imgH="279400" progId="Equation.3">
                  <p:embed/>
                </p:oleObj>
              </mc:Choice>
              <mc:Fallback>
                <p:oleObj name="Équation" r:id="rId3" imgW="1041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742" y="1594878"/>
                        <a:ext cx="23177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776911" y="984380"/>
            <a:ext cx="686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2400" dirty="0" smtClean="0"/>
              <a:t>Objective: find </a:t>
            </a:r>
            <a:r>
              <a:rPr lang="en-US" sz="2400" b="1" i="1" dirty="0" smtClean="0"/>
              <a:t>x </a:t>
            </a:r>
            <a:r>
              <a:rPr lang="en-US" sz="2400" dirty="0" smtClean="0"/>
              <a:t>subject to minimize:</a:t>
            </a:r>
            <a:endParaRPr lang="en-US" sz="24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465594" y="1941082"/>
            <a:ext cx="10466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300px-As_wiki_lgm_parab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21" y="1277572"/>
            <a:ext cx="2320015" cy="187921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590867" y="3272708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2400" dirty="0" smtClean="0"/>
              <a:t>Convex </a:t>
            </a:r>
            <a:r>
              <a:rPr lang="en-US" sz="2400" dirty="0"/>
              <a:t>b</a:t>
            </a:r>
            <a:r>
              <a:rPr lang="en-US" sz="2400" dirty="0" smtClean="0"/>
              <a:t>owl function has minima when:</a:t>
            </a:r>
            <a:endParaRPr lang="en-US" sz="2400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353917"/>
              </p:ext>
            </p:extLst>
          </p:nvPr>
        </p:nvGraphicFramePr>
        <p:xfrm>
          <a:off x="1931580" y="3952875"/>
          <a:ext cx="336391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09" name="Équation" r:id="rId6" imgW="1511300" imgH="279400" progId="Equation.3">
                  <p:embed/>
                </p:oleObj>
              </mc:Choice>
              <mc:Fallback>
                <p:oleObj name="Équation" r:id="rId6" imgW="1511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580" y="3952875"/>
                        <a:ext cx="3363913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Connecteur en angle 4"/>
          <p:cNvCxnSpPr/>
          <p:nvPr/>
        </p:nvCxnSpPr>
        <p:spPr>
          <a:xfrm>
            <a:off x="2049742" y="4643869"/>
            <a:ext cx="1769934" cy="762764"/>
          </a:xfrm>
          <a:prstGeom prst="bentConnector3">
            <a:avLst>
              <a:gd name="adj1" fmla="val 419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817154" y="5068079"/>
            <a:ext cx="1002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gradient</a:t>
            </a:r>
            <a:endParaRPr lang="en-US" sz="1600" dirty="0"/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615579"/>
              </p:ext>
            </p:extLst>
          </p:nvPr>
        </p:nvGraphicFramePr>
        <p:xfrm>
          <a:off x="3930629" y="4840833"/>
          <a:ext cx="358775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10" name="Équation" r:id="rId8" imgW="1612900" imgH="482600" progId="Equation.3">
                  <p:embed/>
                </p:oleObj>
              </mc:Choice>
              <mc:Fallback>
                <p:oleObj name="Équation" r:id="rId8" imgW="1612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629" y="4840833"/>
                        <a:ext cx="358775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1663379" y="836063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Expanding square term</a:t>
            </a:r>
            <a:endParaRPr lang="en-US" sz="2400" b="1" i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147578"/>
              </p:ext>
            </p:extLst>
          </p:nvPr>
        </p:nvGraphicFramePr>
        <p:xfrm>
          <a:off x="1656398" y="1605280"/>
          <a:ext cx="23177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5" name="Équation" r:id="rId3" imgW="1041400" imgH="279400" progId="Equation.3">
                  <p:embed/>
                </p:oleObj>
              </mc:Choice>
              <mc:Fallback>
                <p:oleObj name="Équation" r:id="rId3" imgW="1041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6398" y="1605280"/>
                        <a:ext cx="23177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311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224079"/>
              </p:ext>
            </p:extLst>
          </p:nvPr>
        </p:nvGraphicFramePr>
        <p:xfrm>
          <a:off x="1663379" y="1600399"/>
          <a:ext cx="62468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55" name="Équation" r:id="rId3" imgW="2806700" imgH="279400" progId="Equation.3">
                  <p:embed/>
                </p:oleObj>
              </mc:Choice>
              <mc:Fallback>
                <p:oleObj name="Équation" r:id="rId3" imgW="2806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379" y="1600399"/>
                        <a:ext cx="624681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663379" y="836063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Expanding square term</a:t>
            </a:r>
            <a:endParaRPr lang="en-US" sz="2400" b="1" i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65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663379" y="272235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with respect to </a:t>
            </a:r>
            <a:r>
              <a:rPr lang="en-US" sz="2400" b="1" i="1" dirty="0" smtClean="0"/>
              <a:t>x </a:t>
            </a:r>
            <a:r>
              <a:rPr lang="en-US" sz="2400" dirty="0" smtClean="0"/>
              <a:t> (gradient)</a:t>
            </a:r>
            <a:endParaRPr lang="en-US" sz="24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1663379" y="836063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Expanding square term</a:t>
            </a:r>
            <a:endParaRPr lang="en-US" sz="2400" b="1" i="1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291711"/>
              </p:ext>
            </p:extLst>
          </p:nvPr>
        </p:nvGraphicFramePr>
        <p:xfrm>
          <a:off x="1769697" y="3643313"/>
          <a:ext cx="3587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18" name="Équation" r:id="rId3" imgW="1612900" imgH="228600" progId="Equation.3">
                  <p:embed/>
                </p:oleObj>
              </mc:Choice>
              <mc:Fallback>
                <p:oleObj name="Équation" r:id="rId3" imgW="1612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9697" y="3643313"/>
                        <a:ext cx="358775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909263"/>
              </p:ext>
            </p:extLst>
          </p:nvPr>
        </p:nvGraphicFramePr>
        <p:xfrm>
          <a:off x="1663379" y="1600399"/>
          <a:ext cx="62468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19" name="Équation" r:id="rId5" imgW="2806700" imgH="279400" progId="Equation.3">
                  <p:embed/>
                </p:oleObj>
              </mc:Choice>
              <mc:Fallback>
                <p:oleObj name="Équation" r:id="rId5" imgW="2806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379" y="1600399"/>
                        <a:ext cx="624681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>
            <a:endCxn id="11" idx="0"/>
          </p:cNvCxnSpPr>
          <p:nvPr/>
        </p:nvCxnSpPr>
        <p:spPr>
          <a:xfrm flipV="1">
            <a:off x="4242314" y="1600399"/>
            <a:ext cx="544471" cy="6223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5261027" y="1670185"/>
            <a:ext cx="404694" cy="47915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6572795" y="2149343"/>
            <a:ext cx="117221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11007"/>
              </p:ext>
            </p:extLst>
          </p:nvPr>
        </p:nvGraphicFramePr>
        <p:xfrm>
          <a:off x="6527915" y="2236656"/>
          <a:ext cx="13287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20" name="Équation" r:id="rId7" imgW="596900" imgH="190500" progId="Equation.3">
                  <p:embed/>
                </p:oleObj>
              </mc:Choice>
              <mc:Fallback>
                <p:oleObj name="Équation" r:id="rId7" imgW="5969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915" y="2236656"/>
                        <a:ext cx="1328738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4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41567" y="5344397"/>
            <a:ext cx="78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Color diffusion</a:t>
            </a:r>
          </a:p>
        </p:txBody>
      </p:sp>
      <p:pic>
        <p:nvPicPr>
          <p:cNvPr id="3" name="Image 2" descr="f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31" y="2445160"/>
            <a:ext cx="7061200" cy="23114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3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641567" y="569803"/>
            <a:ext cx="7816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i="1" dirty="0" smtClean="0"/>
              <a:t>Many graphics problems can be seen as finding the best set of </a:t>
            </a:r>
            <a:r>
              <a:rPr lang="en-US" sz="2800" b="1" i="1" dirty="0" smtClean="0"/>
              <a:t>parameter</a:t>
            </a:r>
            <a:r>
              <a:rPr lang="en-US" sz="2800" i="1" dirty="0" smtClean="0"/>
              <a:t>s for a </a:t>
            </a:r>
            <a:r>
              <a:rPr lang="en-US" sz="2800" b="1" i="1" dirty="0" smtClean="0"/>
              <a:t>mode</a:t>
            </a:r>
            <a:r>
              <a:rPr lang="en-US" sz="2800" i="1" dirty="0" smtClean="0"/>
              <a:t>l, given some </a:t>
            </a:r>
            <a:r>
              <a:rPr lang="en-US" sz="2800" b="1" i="1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8773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128226"/>
              </p:ext>
            </p:extLst>
          </p:nvPr>
        </p:nvGraphicFramePr>
        <p:xfrm>
          <a:off x="1776424" y="3643313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44" name="Équation" r:id="rId3" imgW="1828800" imgH="228600" progId="Equation.3">
                  <p:embed/>
                </p:oleObj>
              </mc:Choice>
              <mc:Fallback>
                <p:oleObj name="Équation" r:id="rId3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24" y="3643313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663379" y="836063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Expanding square term</a:t>
            </a:r>
            <a:endParaRPr lang="en-US" sz="2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2942870" y="3553983"/>
            <a:ext cx="3018857" cy="767660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370561"/>
              </p:ext>
            </p:extLst>
          </p:nvPr>
        </p:nvGraphicFramePr>
        <p:xfrm>
          <a:off x="1663379" y="1600399"/>
          <a:ext cx="62468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45" name="Équation" r:id="rId5" imgW="2806700" imgH="279400" progId="Equation.3">
                  <p:embed/>
                </p:oleObj>
              </mc:Choice>
              <mc:Fallback>
                <p:oleObj name="Équation" r:id="rId5" imgW="2806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379" y="1600399"/>
                        <a:ext cx="624681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>
            <a:endCxn id="11" idx="0"/>
          </p:cNvCxnSpPr>
          <p:nvPr/>
        </p:nvCxnSpPr>
        <p:spPr>
          <a:xfrm flipV="1">
            <a:off x="4242314" y="1600399"/>
            <a:ext cx="544471" cy="6223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5261027" y="1670185"/>
            <a:ext cx="404694" cy="47915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6572795" y="2149343"/>
            <a:ext cx="117221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002379"/>
              </p:ext>
            </p:extLst>
          </p:nvPr>
        </p:nvGraphicFramePr>
        <p:xfrm>
          <a:off x="6527915" y="2236656"/>
          <a:ext cx="13287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46" name="Équation" r:id="rId7" imgW="596900" imgH="190500" progId="Equation.3">
                  <p:embed/>
                </p:oleObj>
              </mc:Choice>
              <mc:Fallback>
                <p:oleObj name="Équation" r:id="rId7" imgW="5969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915" y="2236656"/>
                        <a:ext cx="1328738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1663379" y="272235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with respect to </a:t>
            </a:r>
            <a:r>
              <a:rPr lang="en-US" sz="2400" b="1" i="1" dirty="0" smtClean="0"/>
              <a:t>x </a:t>
            </a:r>
            <a:r>
              <a:rPr lang="en-US" sz="2400" dirty="0" smtClean="0"/>
              <a:t> (gradient)</a:t>
            </a:r>
            <a:endParaRPr lang="en-US" sz="2400" b="1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7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120154"/>
              </p:ext>
            </p:extLst>
          </p:nvPr>
        </p:nvGraphicFramePr>
        <p:xfrm>
          <a:off x="1663379" y="1600399"/>
          <a:ext cx="62468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5" name="Équation" r:id="rId3" imgW="2806700" imgH="279400" progId="Equation.3">
                  <p:embed/>
                </p:oleObj>
              </mc:Choice>
              <mc:Fallback>
                <p:oleObj name="Équation" r:id="rId3" imgW="2806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379" y="1600399"/>
                        <a:ext cx="624681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663379" y="836063"/>
            <a:ext cx="347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Expanding square term</a:t>
            </a:r>
            <a:endParaRPr lang="en-US" sz="2400" b="1" i="1" dirty="0"/>
          </a:p>
        </p:txBody>
      </p:sp>
      <p:cxnSp>
        <p:nvCxnSpPr>
          <p:cNvPr id="3" name="Connecteur droit 2"/>
          <p:cNvCxnSpPr>
            <a:endCxn id="6" idx="0"/>
          </p:cNvCxnSpPr>
          <p:nvPr/>
        </p:nvCxnSpPr>
        <p:spPr>
          <a:xfrm flipV="1">
            <a:off x="4242314" y="1600399"/>
            <a:ext cx="544471" cy="6223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V="1">
            <a:off x="5261027" y="1670185"/>
            <a:ext cx="404694" cy="47915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572795" y="2149343"/>
            <a:ext cx="117221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889838"/>
              </p:ext>
            </p:extLst>
          </p:nvPr>
        </p:nvGraphicFramePr>
        <p:xfrm>
          <a:off x="6527915" y="2236656"/>
          <a:ext cx="13287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6" name="Équation" r:id="rId5" imgW="596900" imgH="190500" progId="Equation.3">
                  <p:embed/>
                </p:oleObj>
              </mc:Choice>
              <mc:Fallback>
                <p:oleObj name="Équation" r:id="rId5" imgW="5969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915" y="2236656"/>
                        <a:ext cx="1328738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Connecteur droit avec flèche 18"/>
          <p:cNvCxnSpPr/>
          <p:nvPr/>
        </p:nvCxnSpPr>
        <p:spPr>
          <a:xfrm>
            <a:off x="6356149" y="4447261"/>
            <a:ext cx="10466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6912019" y="4097073"/>
            <a:ext cx="2370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2400" dirty="0" smtClean="0"/>
              <a:t>Normal </a:t>
            </a:r>
          </a:p>
          <a:p>
            <a:pPr algn="ctr">
              <a:buFontTx/>
              <a:buNone/>
            </a:pPr>
            <a:r>
              <a:rPr lang="en-US" sz="2400" dirty="0" smtClean="0"/>
              <a:t>equation</a:t>
            </a:r>
            <a:endParaRPr lang="en-US" sz="2400" b="1" i="1" dirty="0"/>
          </a:p>
        </p:txBody>
      </p:sp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904748"/>
              </p:ext>
            </p:extLst>
          </p:nvPr>
        </p:nvGraphicFramePr>
        <p:xfrm>
          <a:off x="4384652" y="4163219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7" name="Équation" r:id="rId7" imgW="850900" imgH="203200" progId="Equation.3">
                  <p:embed/>
                </p:oleObj>
              </mc:Choice>
              <mc:Fallback>
                <p:oleObj name="Équation" r:id="rId7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652" y="4163219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2609580" y="5300427"/>
            <a:ext cx="622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1600" b="1" dirty="0" smtClean="0">
                <a:latin typeface="Source Code Pro"/>
                <a:cs typeface="Source Code Pro"/>
              </a:rPr>
              <a:t>x = (</a:t>
            </a:r>
            <a:r>
              <a:rPr lang="en-US" sz="16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600" b="1" dirty="0" smtClean="0">
                <a:latin typeface="Source Code Pro"/>
                <a:cs typeface="Source Code Pro"/>
              </a:rPr>
              <a:t>()*A).solve(</a:t>
            </a:r>
            <a:r>
              <a:rPr lang="en-US" sz="16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600" b="1" dirty="0" smtClean="0">
                <a:latin typeface="Source Code Pro"/>
                <a:cs typeface="Source Code Pro"/>
              </a:rPr>
              <a:t>()*b);</a:t>
            </a:r>
            <a:endParaRPr lang="en-US" sz="1600" b="1" i="1" dirty="0">
              <a:latin typeface="Source Code Pro"/>
              <a:cs typeface="Source Code Pro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4384652" y="4657527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5344757" y="4657527"/>
            <a:ext cx="0" cy="62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351436"/>
              </p:ext>
            </p:extLst>
          </p:nvPr>
        </p:nvGraphicFramePr>
        <p:xfrm>
          <a:off x="1776424" y="3644347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8" name="Équation" r:id="rId9" imgW="1828800" imgH="228600" progId="Equation.3">
                  <p:embed/>
                </p:oleObj>
              </mc:Choice>
              <mc:Fallback>
                <p:oleObj name="Équation" r:id="rId9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24" y="3644347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ZoneTexte 22"/>
          <p:cNvSpPr txBox="1"/>
          <p:nvPr/>
        </p:nvSpPr>
        <p:spPr>
          <a:xfrm>
            <a:off x="1663379" y="272235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with respect to </a:t>
            </a:r>
            <a:r>
              <a:rPr lang="en-US" sz="2400" b="1" i="1" dirty="0" smtClean="0"/>
              <a:t>x </a:t>
            </a:r>
            <a:r>
              <a:rPr lang="en-US" sz="2400" dirty="0" smtClean="0"/>
              <a:t> (gradient)</a:t>
            </a:r>
            <a:endParaRPr lang="en-US" sz="2400" b="1" i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47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413442"/>
              </p:ext>
            </p:extLst>
          </p:nvPr>
        </p:nvGraphicFramePr>
        <p:xfrm>
          <a:off x="1663379" y="1600399"/>
          <a:ext cx="62468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46" name="Équation" r:id="rId3" imgW="2806700" imgH="279400" progId="Equation.3">
                  <p:embed/>
                </p:oleObj>
              </mc:Choice>
              <mc:Fallback>
                <p:oleObj name="Équation" r:id="rId3" imgW="2806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379" y="1600399"/>
                        <a:ext cx="624681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663379" y="836063"/>
            <a:ext cx="347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Expanding square term</a:t>
            </a:r>
            <a:endParaRPr lang="en-US" sz="2400" b="1" i="1" dirty="0"/>
          </a:p>
        </p:txBody>
      </p:sp>
      <p:cxnSp>
        <p:nvCxnSpPr>
          <p:cNvPr id="3" name="Connecteur droit 2"/>
          <p:cNvCxnSpPr>
            <a:endCxn id="6" idx="0"/>
          </p:cNvCxnSpPr>
          <p:nvPr/>
        </p:nvCxnSpPr>
        <p:spPr>
          <a:xfrm flipV="1">
            <a:off x="4242314" y="1600399"/>
            <a:ext cx="544471" cy="6223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V="1">
            <a:off x="5261027" y="1670185"/>
            <a:ext cx="404694" cy="47915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572795" y="2149343"/>
            <a:ext cx="117221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47588"/>
              </p:ext>
            </p:extLst>
          </p:nvPr>
        </p:nvGraphicFramePr>
        <p:xfrm>
          <a:off x="6527915" y="2236656"/>
          <a:ext cx="13287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47" name="Équation" r:id="rId5" imgW="596900" imgH="190500" progId="Equation.3">
                  <p:embed/>
                </p:oleObj>
              </mc:Choice>
              <mc:Fallback>
                <p:oleObj name="Équation" r:id="rId5" imgW="5969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915" y="2236656"/>
                        <a:ext cx="1328738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Connecteur droit avec flèche 18"/>
          <p:cNvCxnSpPr/>
          <p:nvPr/>
        </p:nvCxnSpPr>
        <p:spPr>
          <a:xfrm>
            <a:off x="6356149" y="4447261"/>
            <a:ext cx="10466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6912019" y="4097073"/>
            <a:ext cx="2370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2400" dirty="0" smtClean="0"/>
              <a:t>Normal </a:t>
            </a:r>
          </a:p>
          <a:p>
            <a:pPr algn="ctr">
              <a:buFontTx/>
              <a:buNone/>
            </a:pPr>
            <a:r>
              <a:rPr lang="en-US" sz="2400" dirty="0" smtClean="0"/>
              <a:t>equation</a:t>
            </a:r>
            <a:endParaRPr lang="en-US" sz="2400" b="1" i="1" dirty="0"/>
          </a:p>
        </p:txBody>
      </p:sp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811267"/>
              </p:ext>
            </p:extLst>
          </p:nvPr>
        </p:nvGraphicFramePr>
        <p:xfrm>
          <a:off x="4384652" y="4163219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48" name="Équation" r:id="rId7" imgW="850900" imgH="203200" progId="Equation.3">
                  <p:embed/>
                </p:oleObj>
              </mc:Choice>
              <mc:Fallback>
                <p:oleObj name="Équation" r:id="rId7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652" y="4163219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2609580" y="5300427"/>
            <a:ext cx="622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1600" b="1" dirty="0" smtClean="0">
                <a:latin typeface="Source Code Pro"/>
                <a:cs typeface="Source Code Pro"/>
              </a:rPr>
              <a:t>x = (</a:t>
            </a:r>
            <a:r>
              <a:rPr lang="en-US" sz="16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600" b="1" dirty="0" smtClean="0">
                <a:latin typeface="Source Code Pro"/>
                <a:cs typeface="Source Code Pro"/>
              </a:rPr>
              <a:t>()*A).solve(</a:t>
            </a:r>
            <a:r>
              <a:rPr lang="en-US" sz="16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600" b="1" dirty="0" smtClean="0">
                <a:latin typeface="Source Code Pro"/>
                <a:cs typeface="Source Code Pro"/>
              </a:rPr>
              <a:t>()*b);</a:t>
            </a:r>
            <a:endParaRPr lang="en-US" sz="1600" b="1" i="1" dirty="0">
              <a:latin typeface="Source Code Pro"/>
              <a:cs typeface="Source Code Pro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4384652" y="4657527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5344757" y="4657527"/>
            <a:ext cx="0" cy="62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018052"/>
              </p:ext>
            </p:extLst>
          </p:nvPr>
        </p:nvGraphicFramePr>
        <p:xfrm>
          <a:off x="1776424" y="3644347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49" name="Équation" r:id="rId9" imgW="1828800" imgH="228600" progId="Equation.3">
                  <p:embed/>
                </p:oleObj>
              </mc:Choice>
              <mc:Fallback>
                <p:oleObj name="Équation" r:id="rId9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24" y="3644347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ZoneTexte 22"/>
          <p:cNvSpPr txBox="1"/>
          <p:nvPr/>
        </p:nvSpPr>
        <p:spPr>
          <a:xfrm>
            <a:off x="440306" y="6014698"/>
            <a:ext cx="377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Issue: matrix multiplication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5" name="Connecteur droit 24"/>
          <p:cNvCxnSpPr/>
          <p:nvPr/>
        </p:nvCxnSpPr>
        <p:spPr>
          <a:xfrm>
            <a:off x="3262088" y="5738701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4213737" y="5752714"/>
            <a:ext cx="9622" cy="2681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1663379" y="272235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with respect to </a:t>
            </a:r>
            <a:r>
              <a:rPr lang="en-US" sz="2400" b="1" i="1" dirty="0" smtClean="0"/>
              <a:t>x </a:t>
            </a:r>
            <a:r>
              <a:rPr lang="en-US" sz="2400" dirty="0" smtClean="0"/>
              <a:t> (gradient)</a:t>
            </a:r>
            <a:endParaRPr lang="en-US" sz="2400" b="1" i="1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357342"/>
              </p:ext>
            </p:extLst>
          </p:nvPr>
        </p:nvGraphicFramePr>
        <p:xfrm>
          <a:off x="1663379" y="1600399"/>
          <a:ext cx="62468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2" name="Équation" r:id="rId3" imgW="2806700" imgH="279400" progId="Equation.3">
                  <p:embed/>
                </p:oleObj>
              </mc:Choice>
              <mc:Fallback>
                <p:oleObj name="Équation" r:id="rId3" imgW="2806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379" y="1600399"/>
                        <a:ext cx="624681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663379" y="272235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with respect to </a:t>
            </a:r>
            <a:r>
              <a:rPr lang="en-US" sz="2400" b="1" i="1" dirty="0" smtClean="0"/>
              <a:t>x</a:t>
            </a:r>
            <a:endParaRPr lang="en-US" sz="24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1663379" y="836063"/>
            <a:ext cx="3472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Expanding square term</a:t>
            </a:r>
            <a:endParaRPr lang="en-US" sz="2400" b="1" i="1" dirty="0"/>
          </a:p>
        </p:txBody>
      </p:sp>
      <p:cxnSp>
        <p:nvCxnSpPr>
          <p:cNvPr id="3" name="Connecteur droit 2"/>
          <p:cNvCxnSpPr>
            <a:endCxn id="6" idx="0"/>
          </p:cNvCxnSpPr>
          <p:nvPr/>
        </p:nvCxnSpPr>
        <p:spPr>
          <a:xfrm flipV="1">
            <a:off x="4242314" y="1600399"/>
            <a:ext cx="544471" cy="6223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V="1">
            <a:off x="5261027" y="1670185"/>
            <a:ext cx="404694" cy="47915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572795" y="2149343"/>
            <a:ext cx="117221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627449"/>
              </p:ext>
            </p:extLst>
          </p:nvPr>
        </p:nvGraphicFramePr>
        <p:xfrm>
          <a:off x="6527915" y="2236656"/>
          <a:ext cx="13287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3" name="Équation" r:id="rId5" imgW="596900" imgH="190500" progId="Equation.3">
                  <p:embed/>
                </p:oleObj>
              </mc:Choice>
              <mc:Fallback>
                <p:oleObj name="Équation" r:id="rId5" imgW="5969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915" y="2236656"/>
                        <a:ext cx="1328738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Connecteur droit avec flèche 18"/>
          <p:cNvCxnSpPr/>
          <p:nvPr/>
        </p:nvCxnSpPr>
        <p:spPr>
          <a:xfrm>
            <a:off x="6356149" y="4447261"/>
            <a:ext cx="10466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6912019" y="4097073"/>
            <a:ext cx="2370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2400" dirty="0" smtClean="0"/>
              <a:t>Normal </a:t>
            </a:r>
          </a:p>
          <a:p>
            <a:pPr algn="ctr">
              <a:buFontTx/>
              <a:buNone/>
            </a:pPr>
            <a:r>
              <a:rPr lang="en-US" sz="2400" dirty="0" smtClean="0"/>
              <a:t>equation</a:t>
            </a:r>
            <a:endParaRPr lang="en-US" sz="2400" b="1" i="1" dirty="0"/>
          </a:p>
        </p:txBody>
      </p:sp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631682"/>
              </p:ext>
            </p:extLst>
          </p:nvPr>
        </p:nvGraphicFramePr>
        <p:xfrm>
          <a:off x="4384652" y="4163219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4" name="Équation" r:id="rId7" imgW="850900" imgH="203200" progId="Equation.3">
                  <p:embed/>
                </p:oleObj>
              </mc:Choice>
              <mc:Fallback>
                <p:oleObj name="Équation" r:id="rId7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652" y="4163219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2609580" y="5300427"/>
            <a:ext cx="622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1600" b="1" dirty="0" smtClean="0">
                <a:latin typeface="Source Code Pro"/>
                <a:cs typeface="Source Code Pro"/>
              </a:rPr>
              <a:t>x = (</a:t>
            </a:r>
            <a:r>
              <a:rPr lang="en-US" sz="16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600" b="1" dirty="0" smtClean="0">
                <a:latin typeface="Source Code Pro"/>
                <a:cs typeface="Source Code Pro"/>
              </a:rPr>
              <a:t>()*A).solve(</a:t>
            </a:r>
            <a:r>
              <a:rPr lang="en-US" sz="16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600" b="1" dirty="0" smtClean="0">
                <a:latin typeface="Source Code Pro"/>
                <a:cs typeface="Source Code Pro"/>
              </a:rPr>
              <a:t>()*b);</a:t>
            </a:r>
            <a:endParaRPr lang="en-US" sz="1600" b="1" i="1" dirty="0">
              <a:latin typeface="Source Code Pro"/>
              <a:cs typeface="Source Code Pro"/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4384652" y="4657527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5344757" y="4657527"/>
            <a:ext cx="0" cy="628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919021"/>
              </p:ext>
            </p:extLst>
          </p:nvPr>
        </p:nvGraphicFramePr>
        <p:xfrm>
          <a:off x="1776424" y="3644347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25" name="Équation" r:id="rId9" imgW="1828800" imgH="228600" progId="Equation.3">
                  <p:embed/>
                </p:oleObj>
              </mc:Choice>
              <mc:Fallback>
                <p:oleObj name="Équation" r:id="rId9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24" y="3644347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ZoneTexte 22"/>
          <p:cNvSpPr txBox="1"/>
          <p:nvPr/>
        </p:nvSpPr>
        <p:spPr>
          <a:xfrm>
            <a:off x="440306" y="6014698"/>
            <a:ext cx="377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Issue: matrix multiplication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5" name="Connecteur droit 24"/>
          <p:cNvCxnSpPr/>
          <p:nvPr/>
        </p:nvCxnSpPr>
        <p:spPr>
          <a:xfrm>
            <a:off x="3262088" y="5738701"/>
            <a:ext cx="189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4213737" y="5752714"/>
            <a:ext cx="9622" cy="2681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4011789" y="6286618"/>
            <a:ext cx="6324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786785" y="6016226"/>
            <a:ext cx="377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>
                <a:solidFill>
                  <a:srgbClr val="527AFF"/>
                </a:solidFill>
              </a:rPr>
              <a:t>Solution: find expression</a:t>
            </a:r>
            <a:endParaRPr lang="en-US" sz="2400" dirty="0">
              <a:solidFill>
                <a:srgbClr val="527AFF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5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05852" y="677668"/>
            <a:ext cx="427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Let's go back to gradient = 0</a:t>
            </a:r>
            <a:endParaRPr lang="en-US" sz="2400" b="1" i="1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206478"/>
              </p:ext>
            </p:extLst>
          </p:nvPr>
        </p:nvGraphicFramePr>
        <p:xfrm>
          <a:off x="2474174" y="1292858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9" name="Équation" r:id="rId3" imgW="1828800" imgH="228600" progId="Equation.3">
                  <p:embed/>
                </p:oleObj>
              </mc:Choice>
              <mc:Fallback>
                <p:oleObj name="Équation" r:id="rId3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4174" y="1292858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1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05852" y="677668"/>
            <a:ext cx="427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Let's go back to gradient = 0</a:t>
            </a:r>
            <a:endParaRPr lang="en-US" sz="2400" b="1" i="1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438315"/>
              </p:ext>
            </p:extLst>
          </p:nvPr>
        </p:nvGraphicFramePr>
        <p:xfrm>
          <a:off x="2474174" y="1292858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4" name="Équation" r:id="rId3" imgW="1828800" imgH="228600" progId="Equation.3">
                  <p:embed/>
                </p:oleObj>
              </mc:Choice>
              <mc:Fallback>
                <p:oleObj name="Équation" r:id="rId3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4174" y="1292858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032834" y="2184468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again with respect to </a:t>
            </a:r>
            <a:r>
              <a:rPr lang="en-US" sz="2400" b="1" i="1" dirty="0" smtClean="0"/>
              <a:t>x</a:t>
            </a:r>
            <a:endParaRPr lang="en-US" sz="2400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03736"/>
              </p:ext>
            </p:extLst>
          </p:nvPr>
        </p:nvGraphicFramePr>
        <p:xfrm>
          <a:off x="2347913" y="2997200"/>
          <a:ext cx="43243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5" name="Équation" r:id="rId5" imgW="1943100" imgH="228600" progId="Equation.3">
                  <p:embed/>
                </p:oleObj>
              </mc:Choice>
              <mc:Fallback>
                <p:oleObj name="Équation" r:id="rId5" imgW="194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2997200"/>
                        <a:ext cx="43243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35</a:t>
            </a:fld>
            <a:endParaRPr lang="en-US"/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3921760" y="3071349"/>
            <a:ext cx="818451" cy="4354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5837096" y="3071348"/>
            <a:ext cx="335147" cy="3830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19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05852" y="677668"/>
            <a:ext cx="427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Let's go back to gradient = 0</a:t>
            </a:r>
            <a:endParaRPr lang="en-US" sz="2400" b="1" i="1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683342"/>
              </p:ext>
            </p:extLst>
          </p:nvPr>
        </p:nvGraphicFramePr>
        <p:xfrm>
          <a:off x="2474174" y="1292858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57" name="Équation" r:id="rId3" imgW="1828800" imgH="228600" progId="Equation.3">
                  <p:embed/>
                </p:oleObj>
              </mc:Choice>
              <mc:Fallback>
                <p:oleObj name="Équation" r:id="rId3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4174" y="1292858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032834" y="2184468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again with respect to </a:t>
            </a:r>
            <a:r>
              <a:rPr lang="en-US" sz="2400" b="1" i="1" dirty="0" smtClean="0"/>
              <a:t>x</a:t>
            </a:r>
            <a:endParaRPr lang="en-US" sz="2400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285487"/>
              </p:ext>
            </p:extLst>
          </p:nvPr>
        </p:nvGraphicFramePr>
        <p:xfrm>
          <a:off x="2347913" y="2997200"/>
          <a:ext cx="43243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58" name="Équation" r:id="rId5" imgW="1943100" imgH="228600" progId="Equation.3">
                  <p:embed/>
                </p:oleObj>
              </mc:Choice>
              <mc:Fallback>
                <p:oleObj name="Équation" r:id="rId5" imgW="194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2997200"/>
                        <a:ext cx="43243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7"/>
          <p:cNvCxnSpPr/>
          <p:nvPr/>
        </p:nvCxnSpPr>
        <p:spPr>
          <a:xfrm flipV="1">
            <a:off x="3921760" y="3071349"/>
            <a:ext cx="818451" cy="4354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V="1">
            <a:off x="5837096" y="3071348"/>
            <a:ext cx="335147" cy="3830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824069"/>
              </p:ext>
            </p:extLst>
          </p:nvPr>
        </p:nvGraphicFramePr>
        <p:xfrm>
          <a:off x="3551173" y="3751404"/>
          <a:ext cx="11890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59" name="Équation" r:id="rId7" imgW="533400" imgH="190500" progId="Equation.3">
                  <p:embed/>
                </p:oleObj>
              </mc:Choice>
              <mc:Fallback>
                <p:oleObj name="Équation" r:id="rId7" imgW="5334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173" y="3751404"/>
                        <a:ext cx="118903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8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05852" y="677668"/>
            <a:ext cx="427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Let's go back to gradient = 0</a:t>
            </a:r>
            <a:endParaRPr lang="en-US" sz="2400" b="1" i="1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475133"/>
              </p:ext>
            </p:extLst>
          </p:nvPr>
        </p:nvGraphicFramePr>
        <p:xfrm>
          <a:off x="2474174" y="1292858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1" name="Équation" r:id="rId3" imgW="1828800" imgH="228600" progId="Equation.3">
                  <p:embed/>
                </p:oleObj>
              </mc:Choice>
              <mc:Fallback>
                <p:oleObj name="Équation" r:id="rId3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4174" y="1292858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032834" y="2184468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again with respect to </a:t>
            </a:r>
            <a:r>
              <a:rPr lang="en-US" sz="2400" b="1" i="1" dirty="0" smtClean="0"/>
              <a:t>x</a:t>
            </a:r>
            <a:endParaRPr lang="en-US" sz="2400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657252"/>
              </p:ext>
            </p:extLst>
          </p:nvPr>
        </p:nvGraphicFramePr>
        <p:xfrm>
          <a:off x="2347913" y="2997200"/>
          <a:ext cx="43243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2" name="Équation" r:id="rId5" imgW="1943100" imgH="228600" progId="Equation.3">
                  <p:embed/>
                </p:oleObj>
              </mc:Choice>
              <mc:Fallback>
                <p:oleObj name="Équation" r:id="rId5" imgW="194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2997200"/>
                        <a:ext cx="43243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056798"/>
              </p:ext>
            </p:extLst>
          </p:nvPr>
        </p:nvGraphicFramePr>
        <p:xfrm>
          <a:off x="2838511" y="3694113"/>
          <a:ext cx="18684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3" name="Équation" r:id="rId7" imgW="838200" imgH="241300" progId="Equation.3">
                  <p:embed/>
                </p:oleObj>
              </mc:Choice>
              <mc:Fallback>
                <p:oleObj name="Équation" r:id="rId7" imgW="83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511" y="3694113"/>
                        <a:ext cx="18684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3309013" y="4756433"/>
            <a:ext cx="1002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hessian</a:t>
            </a:r>
            <a:endParaRPr lang="en-US" sz="1600" dirty="0"/>
          </a:p>
        </p:txBody>
      </p:sp>
      <p:cxnSp>
        <p:nvCxnSpPr>
          <p:cNvPr id="3" name="Connecteur droit avec flèche 2"/>
          <p:cNvCxnSpPr/>
          <p:nvPr/>
        </p:nvCxnSpPr>
        <p:spPr>
          <a:xfrm flipH="1" flipV="1">
            <a:off x="3117197" y="4233863"/>
            <a:ext cx="337474" cy="446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5837096" y="3071348"/>
            <a:ext cx="335147" cy="3830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3921760" y="3071349"/>
            <a:ext cx="818451" cy="4354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5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05852" y="677668"/>
            <a:ext cx="427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Let's go back to gradient = 0</a:t>
            </a:r>
            <a:endParaRPr lang="en-US" sz="2400" b="1" i="1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583652"/>
              </p:ext>
            </p:extLst>
          </p:nvPr>
        </p:nvGraphicFramePr>
        <p:xfrm>
          <a:off x="2474174" y="1292858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4" name="Équation" r:id="rId3" imgW="1828800" imgH="228600" progId="Equation.3">
                  <p:embed/>
                </p:oleObj>
              </mc:Choice>
              <mc:Fallback>
                <p:oleObj name="Équation" r:id="rId3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4174" y="1292858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032834" y="2184468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again with respect to </a:t>
            </a:r>
            <a:r>
              <a:rPr lang="en-US" sz="2400" b="1" i="1" dirty="0" smtClean="0"/>
              <a:t>x</a:t>
            </a:r>
            <a:endParaRPr lang="en-US" sz="2400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130324"/>
              </p:ext>
            </p:extLst>
          </p:nvPr>
        </p:nvGraphicFramePr>
        <p:xfrm>
          <a:off x="2347913" y="2997200"/>
          <a:ext cx="43243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5" name="Équation" r:id="rId5" imgW="1943100" imgH="228600" progId="Equation.3">
                  <p:embed/>
                </p:oleObj>
              </mc:Choice>
              <mc:Fallback>
                <p:oleObj name="Équation" r:id="rId5" imgW="194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2997200"/>
                        <a:ext cx="43243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034622"/>
              </p:ext>
            </p:extLst>
          </p:nvPr>
        </p:nvGraphicFramePr>
        <p:xfrm>
          <a:off x="2838511" y="3694113"/>
          <a:ext cx="18684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6" name="Équation" r:id="rId7" imgW="838200" imgH="241300" progId="Equation.3">
                  <p:embed/>
                </p:oleObj>
              </mc:Choice>
              <mc:Fallback>
                <p:oleObj name="Équation" r:id="rId7" imgW="83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511" y="3694113"/>
                        <a:ext cx="18684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3309013" y="4756433"/>
            <a:ext cx="1002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hessian</a:t>
            </a:r>
            <a:endParaRPr lang="en-US" sz="1600" dirty="0"/>
          </a:p>
        </p:txBody>
      </p:sp>
      <p:cxnSp>
        <p:nvCxnSpPr>
          <p:cNvPr id="13" name="Connecteur en angle 12"/>
          <p:cNvCxnSpPr/>
          <p:nvPr/>
        </p:nvCxnSpPr>
        <p:spPr>
          <a:xfrm>
            <a:off x="3230498" y="4233863"/>
            <a:ext cx="1362021" cy="861124"/>
          </a:xfrm>
          <a:prstGeom prst="bentConnector3">
            <a:avLst>
              <a:gd name="adj1" fmla="val -85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573479"/>
              </p:ext>
            </p:extLst>
          </p:nvPr>
        </p:nvGraphicFramePr>
        <p:xfrm>
          <a:off x="4706998" y="3778257"/>
          <a:ext cx="3884546" cy="263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37" name="Équation" r:id="rId9" imgW="2514600" imgH="1701800" progId="Equation.3">
                  <p:embed/>
                </p:oleObj>
              </mc:Choice>
              <mc:Fallback>
                <p:oleObj name="Équation" r:id="rId9" imgW="2514600" imgH="170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998" y="3778257"/>
                        <a:ext cx="3884546" cy="2633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Connecteur droit 16"/>
          <p:cNvCxnSpPr/>
          <p:nvPr/>
        </p:nvCxnSpPr>
        <p:spPr>
          <a:xfrm flipV="1">
            <a:off x="5837096" y="3071348"/>
            <a:ext cx="335147" cy="3830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3921760" y="3071349"/>
            <a:ext cx="818451" cy="4354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4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05852" y="677668"/>
            <a:ext cx="427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Let's go back to gradient = 0</a:t>
            </a:r>
            <a:endParaRPr lang="en-US" sz="2400" b="1" i="1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781695"/>
              </p:ext>
            </p:extLst>
          </p:nvPr>
        </p:nvGraphicFramePr>
        <p:xfrm>
          <a:off x="2474174" y="1292858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58" name="Équation" r:id="rId3" imgW="1828800" imgH="228600" progId="Equation.3">
                  <p:embed/>
                </p:oleObj>
              </mc:Choice>
              <mc:Fallback>
                <p:oleObj name="Équation" r:id="rId3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4174" y="1292858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032834" y="2184468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again with respect to </a:t>
            </a:r>
            <a:r>
              <a:rPr lang="en-US" sz="2400" b="1" i="1" dirty="0" smtClean="0"/>
              <a:t>x</a:t>
            </a:r>
            <a:endParaRPr lang="en-US" sz="2400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905892"/>
              </p:ext>
            </p:extLst>
          </p:nvPr>
        </p:nvGraphicFramePr>
        <p:xfrm>
          <a:off x="2347913" y="2997200"/>
          <a:ext cx="43243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59" name="Équation" r:id="rId5" imgW="1943100" imgH="228600" progId="Equation.3">
                  <p:embed/>
                </p:oleObj>
              </mc:Choice>
              <mc:Fallback>
                <p:oleObj name="Équation" r:id="rId5" imgW="194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2997200"/>
                        <a:ext cx="43243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307866"/>
              </p:ext>
            </p:extLst>
          </p:nvPr>
        </p:nvGraphicFramePr>
        <p:xfrm>
          <a:off x="2838511" y="3694113"/>
          <a:ext cx="18684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60" name="Équation" r:id="rId7" imgW="838200" imgH="241300" progId="Equation.3">
                  <p:embed/>
                </p:oleObj>
              </mc:Choice>
              <mc:Fallback>
                <p:oleObj name="Équation" r:id="rId7" imgW="83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511" y="3694113"/>
                        <a:ext cx="18684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952776"/>
              </p:ext>
            </p:extLst>
          </p:nvPr>
        </p:nvGraphicFramePr>
        <p:xfrm>
          <a:off x="1892361" y="4996875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61" name="Équation" r:id="rId9" imgW="850900" imgH="203200" progId="Equation.3">
                  <p:embed/>
                </p:oleObj>
              </mc:Choice>
              <mc:Fallback>
                <p:oleObj name="Équation" r:id="rId9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361" y="4996875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4090358" y="5096180"/>
            <a:ext cx="501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1400" b="1" dirty="0" smtClean="0">
                <a:latin typeface="Source Code Pro"/>
                <a:cs typeface="Source Code Pro"/>
              </a:rPr>
              <a:t>x = (</a:t>
            </a:r>
            <a:r>
              <a:rPr lang="en-US" sz="14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400" b="1" dirty="0" smtClean="0">
                <a:latin typeface="Source Code Pro"/>
                <a:cs typeface="Source Code Pro"/>
              </a:rPr>
              <a:t>()*A).solve(</a:t>
            </a:r>
            <a:r>
              <a:rPr lang="en-US" sz="14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400" b="1" dirty="0" smtClean="0">
                <a:latin typeface="Source Code Pro"/>
                <a:cs typeface="Source Code Pro"/>
              </a:rPr>
              <a:t>()*b);</a:t>
            </a:r>
            <a:endParaRPr lang="en-US" sz="1400" b="1" i="1" dirty="0">
              <a:latin typeface="Source Code Pro"/>
              <a:cs typeface="Source Code Pro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023953" y="4288087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Normal equation</a:t>
            </a:r>
            <a:r>
              <a:rPr lang="en-US" sz="2400" dirty="0"/>
              <a:t>:</a:t>
            </a:r>
            <a:endParaRPr lang="en-US" sz="2400" b="1" i="1" dirty="0"/>
          </a:p>
        </p:txBody>
      </p:sp>
      <p:cxnSp>
        <p:nvCxnSpPr>
          <p:cNvPr id="19" name="Connecteur droit 18"/>
          <p:cNvCxnSpPr/>
          <p:nvPr/>
        </p:nvCxnSpPr>
        <p:spPr>
          <a:xfrm flipV="1">
            <a:off x="5837096" y="3071348"/>
            <a:ext cx="335147" cy="3830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3921760" y="3071349"/>
            <a:ext cx="818451" cy="4354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8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MIT-Flashkick_matching_cropp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10" y="1730186"/>
            <a:ext cx="5224200" cy="365349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41567" y="5344397"/>
            <a:ext cx="78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Shape registration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4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641567" y="569803"/>
            <a:ext cx="7816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i="1" dirty="0" smtClean="0"/>
              <a:t>Many graphics problems can be seen as finding the best set of </a:t>
            </a:r>
            <a:r>
              <a:rPr lang="en-US" sz="2800" b="1" i="1" dirty="0" smtClean="0"/>
              <a:t>parameter</a:t>
            </a:r>
            <a:r>
              <a:rPr lang="en-US" sz="2800" i="1" dirty="0" smtClean="0"/>
              <a:t>s for a </a:t>
            </a:r>
            <a:r>
              <a:rPr lang="en-US" sz="2800" b="1" i="1" dirty="0" smtClean="0"/>
              <a:t>mode</a:t>
            </a:r>
            <a:r>
              <a:rPr lang="en-US" sz="2800" i="1" dirty="0" smtClean="0"/>
              <a:t>l, given some </a:t>
            </a:r>
            <a:r>
              <a:rPr lang="en-US" sz="2800" b="1" i="1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6876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05852" y="677668"/>
            <a:ext cx="427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Let's go back to gradient = 0</a:t>
            </a:r>
            <a:endParaRPr lang="en-US" sz="2400" b="1" i="1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264982"/>
              </p:ext>
            </p:extLst>
          </p:nvPr>
        </p:nvGraphicFramePr>
        <p:xfrm>
          <a:off x="2474174" y="1292858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82" name="Équation" r:id="rId3" imgW="1828800" imgH="228600" progId="Equation.3">
                  <p:embed/>
                </p:oleObj>
              </mc:Choice>
              <mc:Fallback>
                <p:oleObj name="Équation" r:id="rId3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4174" y="1292858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032834" y="2184468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again with respect to </a:t>
            </a:r>
            <a:r>
              <a:rPr lang="en-US" sz="2400" b="1" i="1" dirty="0" smtClean="0"/>
              <a:t>x</a:t>
            </a:r>
            <a:endParaRPr lang="en-US" sz="2400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658039"/>
              </p:ext>
            </p:extLst>
          </p:nvPr>
        </p:nvGraphicFramePr>
        <p:xfrm>
          <a:off x="2347913" y="2997200"/>
          <a:ext cx="43243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83" name="Équation" r:id="rId5" imgW="1943100" imgH="228600" progId="Equation.3">
                  <p:embed/>
                </p:oleObj>
              </mc:Choice>
              <mc:Fallback>
                <p:oleObj name="Équation" r:id="rId5" imgW="194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2997200"/>
                        <a:ext cx="43243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404167"/>
              </p:ext>
            </p:extLst>
          </p:nvPr>
        </p:nvGraphicFramePr>
        <p:xfrm>
          <a:off x="2838511" y="3694113"/>
          <a:ext cx="18684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84" name="Équation" r:id="rId7" imgW="838200" imgH="241300" progId="Equation.3">
                  <p:embed/>
                </p:oleObj>
              </mc:Choice>
              <mc:Fallback>
                <p:oleObj name="Équation" r:id="rId7" imgW="83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511" y="3694113"/>
                        <a:ext cx="18684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71163"/>
              </p:ext>
            </p:extLst>
          </p:nvPr>
        </p:nvGraphicFramePr>
        <p:xfrm>
          <a:off x="1892361" y="4996875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85" name="Équation" r:id="rId9" imgW="850900" imgH="203200" progId="Equation.3">
                  <p:embed/>
                </p:oleObj>
              </mc:Choice>
              <mc:Fallback>
                <p:oleObj name="Équation" r:id="rId9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361" y="4996875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4090358" y="5096180"/>
            <a:ext cx="501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1400" b="1" dirty="0" smtClean="0">
                <a:latin typeface="Source Code Pro"/>
                <a:cs typeface="Source Code Pro"/>
              </a:rPr>
              <a:t>x = (</a:t>
            </a:r>
            <a:r>
              <a:rPr lang="en-US" sz="14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400" b="1" dirty="0" smtClean="0">
                <a:latin typeface="Source Code Pro"/>
                <a:cs typeface="Source Code Pro"/>
              </a:rPr>
              <a:t>()*A).solve(</a:t>
            </a:r>
            <a:r>
              <a:rPr lang="en-US" sz="14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400" b="1" dirty="0" smtClean="0">
                <a:latin typeface="Source Code Pro"/>
                <a:cs typeface="Source Code Pro"/>
              </a:rPr>
              <a:t>()*b);</a:t>
            </a:r>
            <a:endParaRPr lang="en-US" sz="1400" b="1" i="1" dirty="0">
              <a:latin typeface="Source Code Pro"/>
              <a:cs typeface="Source Code Pr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92361" y="4996875"/>
            <a:ext cx="713319" cy="452438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12524" y="3694113"/>
            <a:ext cx="734176" cy="461982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/>
          <p:cNvSpPr txBox="1"/>
          <p:nvPr/>
        </p:nvSpPr>
        <p:spPr>
          <a:xfrm>
            <a:off x="1023953" y="4288087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Normal equation</a:t>
            </a:r>
            <a:r>
              <a:rPr lang="en-US" sz="2400" dirty="0"/>
              <a:t>:</a:t>
            </a:r>
            <a:endParaRPr lang="en-US" sz="2400" b="1" i="1" dirty="0"/>
          </a:p>
        </p:txBody>
      </p:sp>
      <p:cxnSp>
        <p:nvCxnSpPr>
          <p:cNvPr id="19" name="Connecteur droit 18"/>
          <p:cNvCxnSpPr/>
          <p:nvPr/>
        </p:nvCxnSpPr>
        <p:spPr>
          <a:xfrm flipV="1">
            <a:off x="5837096" y="3071348"/>
            <a:ext cx="335147" cy="3830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3921760" y="3071349"/>
            <a:ext cx="818451" cy="4354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0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905852" y="677668"/>
            <a:ext cx="427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Let's go back to gradient = 0</a:t>
            </a:r>
            <a:endParaRPr lang="en-US" sz="2400" b="1" i="1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062628"/>
              </p:ext>
            </p:extLst>
          </p:nvPr>
        </p:nvGraphicFramePr>
        <p:xfrm>
          <a:off x="2474174" y="1292858"/>
          <a:ext cx="40687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64" name="Équation" r:id="rId3" imgW="1828800" imgH="228600" progId="Equation.3">
                  <p:embed/>
                </p:oleObj>
              </mc:Choice>
              <mc:Fallback>
                <p:oleObj name="Équation" r:id="rId3" imgW="182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4174" y="1292858"/>
                        <a:ext cx="406876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1032834" y="2184468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Differentiating again with respect to </a:t>
            </a:r>
            <a:r>
              <a:rPr lang="en-US" sz="2400" b="1" i="1" dirty="0" smtClean="0"/>
              <a:t>x</a:t>
            </a:r>
            <a:endParaRPr lang="en-US" sz="2400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685622"/>
              </p:ext>
            </p:extLst>
          </p:nvPr>
        </p:nvGraphicFramePr>
        <p:xfrm>
          <a:off x="2347913" y="2997200"/>
          <a:ext cx="43243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65" name="Équation" r:id="rId5" imgW="1943100" imgH="228600" progId="Equation.3">
                  <p:embed/>
                </p:oleObj>
              </mc:Choice>
              <mc:Fallback>
                <p:oleObj name="Équation" r:id="rId5" imgW="1943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2997200"/>
                        <a:ext cx="43243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641637"/>
              </p:ext>
            </p:extLst>
          </p:nvPr>
        </p:nvGraphicFramePr>
        <p:xfrm>
          <a:off x="2838511" y="3694113"/>
          <a:ext cx="18684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66" name="Équation" r:id="rId7" imgW="838200" imgH="241300" progId="Equation.3">
                  <p:embed/>
                </p:oleObj>
              </mc:Choice>
              <mc:Fallback>
                <p:oleObj name="Équation" r:id="rId7" imgW="83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511" y="3694113"/>
                        <a:ext cx="18684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005099"/>
              </p:ext>
            </p:extLst>
          </p:nvPr>
        </p:nvGraphicFramePr>
        <p:xfrm>
          <a:off x="1892361" y="4996875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67" name="Équation" r:id="rId9" imgW="850900" imgH="203200" progId="Equation.3">
                  <p:embed/>
                </p:oleObj>
              </mc:Choice>
              <mc:Fallback>
                <p:oleObj name="Équation" r:id="rId9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361" y="4996875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4090358" y="5096180"/>
            <a:ext cx="5017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1400" b="1" dirty="0" smtClean="0">
                <a:latin typeface="Source Code Pro"/>
                <a:cs typeface="Source Code Pro"/>
              </a:rPr>
              <a:t>x = (</a:t>
            </a:r>
            <a:r>
              <a:rPr lang="en-US" sz="14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400" b="1" dirty="0" smtClean="0">
                <a:latin typeface="Source Code Pro"/>
                <a:cs typeface="Source Code Pro"/>
              </a:rPr>
              <a:t>()*A).solve(</a:t>
            </a:r>
            <a:r>
              <a:rPr lang="en-US" sz="14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1400" b="1" dirty="0" smtClean="0">
                <a:latin typeface="Source Code Pro"/>
                <a:cs typeface="Source Code Pro"/>
              </a:rPr>
              <a:t>()*b);</a:t>
            </a:r>
            <a:endParaRPr lang="en-US" sz="1400" b="1" i="1" dirty="0">
              <a:latin typeface="Source Code Pro"/>
              <a:cs typeface="Source Code Pro"/>
            </a:endParaRPr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200062"/>
              </p:ext>
            </p:extLst>
          </p:nvPr>
        </p:nvGraphicFramePr>
        <p:xfrm>
          <a:off x="1892361" y="5765862"/>
          <a:ext cx="121761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68" name="Équation" r:id="rId11" imgW="546100" imgH="215900" progId="Equation.3">
                  <p:embed/>
                </p:oleObj>
              </mc:Choice>
              <mc:Fallback>
                <p:oleObj name="Équation" r:id="rId11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361" y="5765862"/>
                        <a:ext cx="1217613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ZoneTexte 18"/>
          <p:cNvSpPr txBox="1"/>
          <p:nvPr/>
        </p:nvSpPr>
        <p:spPr>
          <a:xfrm>
            <a:off x="3874039" y="5812169"/>
            <a:ext cx="5115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1400" b="1" dirty="0" smtClean="0">
                <a:latin typeface="Source Code Pro"/>
                <a:cs typeface="Source Code Pro"/>
              </a:rPr>
              <a:t>x = (H).solve(c);</a:t>
            </a:r>
            <a:endParaRPr lang="en-US" sz="1400" b="1" i="1" dirty="0">
              <a:latin typeface="Source Code Pro"/>
              <a:cs typeface="Source Code Pro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32834" y="4402180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Two alternatives for solving:</a:t>
            </a:r>
            <a:endParaRPr lang="en-US" sz="2400" b="1" i="1" dirty="0"/>
          </a:p>
        </p:txBody>
      </p:sp>
      <p:cxnSp>
        <p:nvCxnSpPr>
          <p:cNvPr id="21" name="Connecteur en angle 20"/>
          <p:cNvCxnSpPr/>
          <p:nvPr/>
        </p:nvCxnSpPr>
        <p:spPr>
          <a:xfrm>
            <a:off x="2933216" y="6168015"/>
            <a:ext cx="851445" cy="429016"/>
          </a:xfrm>
          <a:prstGeom prst="bentConnector3">
            <a:avLst>
              <a:gd name="adj1" fmla="val -392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694326"/>
              </p:ext>
            </p:extLst>
          </p:nvPr>
        </p:nvGraphicFramePr>
        <p:xfrm>
          <a:off x="3998913" y="6310313"/>
          <a:ext cx="11303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69" name="Équation" r:id="rId13" imgW="508000" imgH="203200" progId="Equation.3">
                  <p:embed/>
                </p:oleObj>
              </mc:Choice>
              <mc:Fallback>
                <p:oleObj name="Équation" r:id="rId13" imgW="508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6310313"/>
                        <a:ext cx="11303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ZoneTexte 22"/>
          <p:cNvSpPr txBox="1"/>
          <p:nvPr/>
        </p:nvSpPr>
        <p:spPr>
          <a:xfrm>
            <a:off x="5314929" y="6297815"/>
            <a:ext cx="367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>
                <a:solidFill>
                  <a:srgbClr val="527AFF"/>
                </a:solidFill>
              </a:rPr>
              <a:t>Constant terms in gradient </a:t>
            </a:r>
            <a:endParaRPr lang="en-US" sz="2400" b="1" i="1" dirty="0">
              <a:solidFill>
                <a:srgbClr val="527AFF"/>
              </a:solidFill>
            </a:endParaRPr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5837096" y="3071348"/>
            <a:ext cx="335147" cy="38305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3921760" y="3071349"/>
            <a:ext cx="818451" cy="4354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9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88845" y="446835"/>
            <a:ext cx="46163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3200" i="1" dirty="0" smtClean="0"/>
              <a:t>Example: Diffusion</a:t>
            </a:r>
            <a:endParaRPr lang="en-US" sz="3200" b="1" i="1" dirty="0"/>
          </a:p>
        </p:txBody>
      </p:sp>
      <p:sp>
        <p:nvSpPr>
          <p:cNvPr id="7" name="Rectangle 6"/>
          <p:cNvSpPr/>
          <p:nvPr/>
        </p:nvSpPr>
        <p:spPr>
          <a:xfrm>
            <a:off x="1323315" y="2186493"/>
            <a:ext cx="879163" cy="8791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2478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81641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10868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90031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69194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3960804" y="2186493"/>
            <a:ext cx="1350064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3960804" y="3065656"/>
            <a:ext cx="1350064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885658" y="3318672"/>
            <a:ext cx="2428947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4881770" y="3331001"/>
            <a:ext cx="26385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741950"/>
              </p:ext>
            </p:extLst>
          </p:nvPr>
        </p:nvGraphicFramePr>
        <p:xfrm>
          <a:off x="1573845" y="2378251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" name="Équation" r:id="rId3" imgW="165100" imgH="215900" progId="Equation.3">
                  <p:embed/>
                </p:oleObj>
              </mc:Choice>
              <mc:Fallback>
                <p:oleObj name="Équation" r:id="rId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845" y="2378251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790923"/>
              </p:ext>
            </p:extLst>
          </p:nvPr>
        </p:nvGraphicFramePr>
        <p:xfrm>
          <a:off x="7336966" y="2378251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6966" y="2378251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88845" y="446835"/>
            <a:ext cx="46163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3200" i="1" dirty="0" smtClean="0"/>
              <a:t>Example: Diffusion</a:t>
            </a:r>
            <a:endParaRPr lang="en-US" sz="3200" b="1" i="1" dirty="0"/>
          </a:p>
        </p:txBody>
      </p:sp>
      <p:sp>
        <p:nvSpPr>
          <p:cNvPr id="7" name="Rectangle 6"/>
          <p:cNvSpPr/>
          <p:nvPr/>
        </p:nvSpPr>
        <p:spPr>
          <a:xfrm>
            <a:off x="1323315" y="2186493"/>
            <a:ext cx="879163" cy="8791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2478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81641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10868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90031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69194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3960804" y="2186493"/>
            <a:ext cx="1350064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3960804" y="3065656"/>
            <a:ext cx="1350064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207169" y="1564600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Minimize difference between neighbors</a:t>
            </a:r>
            <a:endParaRPr lang="en-US" sz="2400" b="1" i="1" dirty="0"/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512142"/>
              </p:ext>
            </p:extLst>
          </p:nvPr>
        </p:nvGraphicFramePr>
        <p:xfrm>
          <a:off x="1561515" y="3081003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3" name="Équation" r:id="rId3" imgW="165100" imgH="215900" progId="Equation.3">
                  <p:embed/>
                </p:oleObj>
              </mc:Choice>
              <mc:Fallback>
                <p:oleObj name="Équation" r:id="rId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515" y="3081003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256118"/>
              </p:ext>
            </p:extLst>
          </p:nvPr>
        </p:nvGraphicFramePr>
        <p:xfrm>
          <a:off x="2468563" y="3095625"/>
          <a:ext cx="3111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4" name="Équation" r:id="rId5" imgW="139700" imgH="203200" progId="Equation.3">
                  <p:embed/>
                </p:oleObj>
              </mc:Choice>
              <mc:Fallback>
                <p:oleObj name="Équation" r:id="rId5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3095625"/>
                        <a:ext cx="31115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443364"/>
              </p:ext>
            </p:extLst>
          </p:nvPr>
        </p:nvGraphicFramePr>
        <p:xfrm>
          <a:off x="3354388" y="3095625"/>
          <a:ext cx="366712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5" name="Équation" r:id="rId7" imgW="165100" imgH="203200" progId="Equation.3">
                  <p:embed/>
                </p:oleObj>
              </mc:Choice>
              <mc:Fallback>
                <p:oleObj name="Équation" r:id="rId7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3095625"/>
                        <a:ext cx="366712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778529"/>
              </p:ext>
            </p:extLst>
          </p:nvPr>
        </p:nvGraphicFramePr>
        <p:xfrm>
          <a:off x="5437188" y="3081338"/>
          <a:ext cx="56356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6" name="Équation" r:id="rId9" imgW="254000" imgH="215900" progId="Equation.3">
                  <p:embed/>
                </p:oleObj>
              </mc:Choice>
              <mc:Fallback>
                <p:oleObj name="Équation" r:id="rId9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7188" y="3081338"/>
                        <a:ext cx="56356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131762"/>
              </p:ext>
            </p:extLst>
          </p:nvPr>
        </p:nvGraphicFramePr>
        <p:xfrm>
          <a:off x="6337300" y="3081338"/>
          <a:ext cx="5365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7" name="Équation" r:id="rId11" imgW="241300" imgH="215900" progId="Equation.3">
                  <p:embed/>
                </p:oleObj>
              </mc:Choice>
              <mc:Fallback>
                <p:oleObj name="Équation" r:id="rId11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3081338"/>
                        <a:ext cx="53657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178248"/>
              </p:ext>
            </p:extLst>
          </p:nvPr>
        </p:nvGraphicFramePr>
        <p:xfrm>
          <a:off x="7372817" y="3080729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8" name="Équation" r:id="rId13" imgW="165100" imgH="215900" progId="Equation.3">
                  <p:embed/>
                </p:oleObj>
              </mc:Choice>
              <mc:Fallback>
                <p:oleObj name="Équation" r:id="rId1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817" y="3080729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3846854" y="2927092"/>
            <a:ext cx="14873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80821"/>
              </p:ext>
            </p:extLst>
          </p:nvPr>
        </p:nvGraphicFramePr>
        <p:xfrm>
          <a:off x="1573845" y="2378251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9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845" y="2378251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825770"/>
              </p:ext>
            </p:extLst>
          </p:nvPr>
        </p:nvGraphicFramePr>
        <p:xfrm>
          <a:off x="7336966" y="2378251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10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6966" y="2378251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4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4169" y="5359912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88845" y="446835"/>
            <a:ext cx="46163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3200" i="1" dirty="0" smtClean="0"/>
              <a:t>Example: Diffusion</a:t>
            </a:r>
            <a:endParaRPr lang="en-US" sz="3200" b="1" i="1" dirty="0"/>
          </a:p>
        </p:txBody>
      </p:sp>
      <p:sp>
        <p:nvSpPr>
          <p:cNvPr id="7" name="Rectangle 6"/>
          <p:cNvSpPr/>
          <p:nvPr/>
        </p:nvSpPr>
        <p:spPr>
          <a:xfrm>
            <a:off x="1323315" y="2186493"/>
            <a:ext cx="879163" cy="8791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2478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81641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10868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90031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69194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3960804" y="2186493"/>
            <a:ext cx="1350064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3960804" y="3065656"/>
            <a:ext cx="1350064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207169" y="1564600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Minimize difference between neighbors</a:t>
            </a:r>
            <a:endParaRPr lang="en-US" sz="2400" b="1" i="1" dirty="0"/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343320"/>
              </p:ext>
            </p:extLst>
          </p:nvPr>
        </p:nvGraphicFramePr>
        <p:xfrm>
          <a:off x="1561515" y="3081003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68" name="Équation" r:id="rId3" imgW="165100" imgH="215900" progId="Equation.3">
                  <p:embed/>
                </p:oleObj>
              </mc:Choice>
              <mc:Fallback>
                <p:oleObj name="Équation" r:id="rId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515" y="3081003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850453"/>
              </p:ext>
            </p:extLst>
          </p:nvPr>
        </p:nvGraphicFramePr>
        <p:xfrm>
          <a:off x="2468563" y="3095625"/>
          <a:ext cx="3111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69" name="Équation" r:id="rId5" imgW="139700" imgH="203200" progId="Equation.3">
                  <p:embed/>
                </p:oleObj>
              </mc:Choice>
              <mc:Fallback>
                <p:oleObj name="Équation" r:id="rId5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3095625"/>
                        <a:ext cx="31115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710464"/>
              </p:ext>
            </p:extLst>
          </p:nvPr>
        </p:nvGraphicFramePr>
        <p:xfrm>
          <a:off x="3354388" y="3095625"/>
          <a:ext cx="366712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70" name="Équation" r:id="rId7" imgW="165100" imgH="203200" progId="Equation.3">
                  <p:embed/>
                </p:oleObj>
              </mc:Choice>
              <mc:Fallback>
                <p:oleObj name="Équation" r:id="rId7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3095625"/>
                        <a:ext cx="366712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307817"/>
              </p:ext>
            </p:extLst>
          </p:nvPr>
        </p:nvGraphicFramePr>
        <p:xfrm>
          <a:off x="5437188" y="3081338"/>
          <a:ext cx="56356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71" name="Équation" r:id="rId9" imgW="254000" imgH="215900" progId="Equation.3">
                  <p:embed/>
                </p:oleObj>
              </mc:Choice>
              <mc:Fallback>
                <p:oleObj name="Équation" r:id="rId9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7188" y="3081338"/>
                        <a:ext cx="56356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739317"/>
              </p:ext>
            </p:extLst>
          </p:nvPr>
        </p:nvGraphicFramePr>
        <p:xfrm>
          <a:off x="6337300" y="3081338"/>
          <a:ext cx="5365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72" name="Équation" r:id="rId11" imgW="241300" imgH="215900" progId="Equation.3">
                  <p:embed/>
                </p:oleObj>
              </mc:Choice>
              <mc:Fallback>
                <p:oleObj name="Équation" r:id="rId11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3081338"/>
                        <a:ext cx="53657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261298"/>
              </p:ext>
            </p:extLst>
          </p:nvPr>
        </p:nvGraphicFramePr>
        <p:xfrm>
          <a:off x="7372817" y="3080729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73" name="Équation" r:id="rId13" imgW="165100" imgH="215900" progId="Equation.3">
                  <p:embed/>
                </p:oleObj>
              </mc:Choice>
              <mc:Fallback>
                <p:oleObj name="Équation" r:id="rId1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817" y="3080729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3846854" y="2927092"/>
            <a:ext cx="14873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cxnSp>
        <p:nvCxnSpPr>
          <p:cNvPr id="4" name="Connecteur droit 3"/>
          <p:cNvCxnSpPr/>
          <p:nvPr/>
        </p:nvCxnSpPr>
        <p:spPr>
          <a:xfrm>
            <a:off x="1323315" y="3587008"/>
            <a:ext cx="175832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757280"/>
              </p:ext>
            </p:extLst>
          </p:nvPr>
        </p:nvGraphicFramePr>
        <p:xfrm>
          <a:off x="1579563" y="3592469"/>
          <a:ext cx="1244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74" name="Équation" r:id="rId15" imgW="558800" imgH="241300" progId="Equation.3">
                  <p:embed/>
                </p:oleObj>
              </mc:Choice>
              <mc:Fallback>
                <p:oleObj name="Équation" r:id="rId15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3592469"/>
                        <a:ext cx="12446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081472"/>
              </p:ext>
            </p:extLst>
          </p:nvPr>
        </p:nvGraphicFramePr>
        <p:xfrm>
          <a:off x="2483698" y="4410343"/>
          <a:ext cx="124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75" name="Équation" r:id="rId17" imgW="558800" imgH="228600" progId="Equation.3">
                  <p:embed/>
                </p:oleObj>
              </mc:Choice>
              <mc:Fallback>
                <p:oleObj name="Équation" r:id="rId17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698" y="4410343"/>
                        <a:ext cx="1244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Connecteur droit 30"/>
          <p:cNvCxnSpPr/>
          <p:nvPr/>
        </p:nvCxnSpPr>
        <p:spPr>
          <a:xfrm>
            <a:off x="2202478" y="4368186"/>
            <a:ext cx="175832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102896"/>
              </p:ext>
            </p:extLst>
          </p:nvPr>
        </p:nvGraphicFramePr>
        <p:xfrm>
          <a:off x="5356225" y="3569813"/>
          <a:ext cx="16684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76" name="Équation" r:id="rId19" imgW="749300" imgH="241300" progId="Equation.3">
                  <p:embed/>
                </p:oleObj>
              </mc:Choice>
              <mc:Fallback>
                <p:oleObj name="Équation" r:id="rId19" imgW="749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6225" y="3569813"/>
                        <a:ext cx="1668463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Connecteur droit 32"/>
          <p:cNvCxnSpPr/>
          <p:nvPr/>
        </p:nvCxnSpPr>
        <p:spPr>
          <a:xfrm>
            <a:off x="5286511" y="3578887"/>
            <a:ext cx="175832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438531"/>
              </p:ext>
            </p:extLst>
          </p:nvPr>
        </p:nvGraphicFramePr>
        <p:xfrm>
          <a:off x="6321425" y="4383088"/>
          <a:ext cx="14700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77" name="Équation" r:id="rId21" imgW="660400" imgH="241300" progId="Equation.3">
                  <p:embed/>
                </p:oleObj>
              </mc:Choice>
              <mc:Fallback>
                <p:oleObj name="Équation" r:id="rId21" imgW="66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1425" y="4383088"/>
                        <a:ext cx="14700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Connecteur droit 34"/>
          <p:cNvCxnSpPr/>
          <p:nvPr/>
        </p:nvCxnSpPr>
        <p:spPr>
          <a:xfrm>
            <a:off x="6153344" y="4354933"/>
            <a:ext cx="175832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1323315" y="5149364"/>
            <a:ext cx="65883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4561982" y="5149364"/>
            <a:ext cx="0" cy="263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80821"/>
              </p:ext>
            </p:extLst>
          </p:nvPr>
        </p:nvGraphicFramePr>
        <p:xfrm>
          <a:off x="1573845" y="2378251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78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845" y="2378251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825770"/>
              </p:ext>
            </p:extLst>
          </p:nvPr>
        </p:nvGraphicFramePr>
        <p:xfrm>
          <a:off x="7336966" y="2378251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79" name="Équation" r:id="rId25" imgW="165100" imgH="215900" progId="Equation.3">
                  <p:embed/>
                </p:oleObj>
              </mc:Choice>
              <mc:Fallback>
                <p:oleObj name="Équation" r:id="rId2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6966" y="2378251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813591"/>
              </p:ext>
            </p:extLst>
          </p:nvPr>
        </p:nvGraphicFramePr>
        <p:xfrm>
          <a:off x="3027111" y="5344043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80" name="Équation" r:id="rId27" imgW="647700" imgH="304800" progId="Equation.3">
                  <p:embed/>
                </p:oleObj>
              </mc:Choice>
              <mc:Fallback>
                <p:oleObj name="Équation" r:id="rId27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111" y="5344043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4169" y="5359912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88845" y="446835"/>
            <a:ext cx="46163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3200" i="1" dirty="0" smtClean="0"/>
              <a:t>Example: Diffusion</a:t>
            </a:r>
            <a:endParaRPr lang="en-US" sz="3200" b="1" i="1" dirty="0"/>
          </a:p>
        </p:txBody>
      </p:sp>
      <p:sp>
        <p:nvSpPr>
          <p:cNvPr id="7" name="Rectangle 6"/>
          <p:cNvSpPr/>
          <p:nvPr/>
        </p:nvSpPr>
        <p:spPr>
          <a:xfrm>
            <a:off x="1323315" y="2186493"/>
            <a:ext cx="879163" cy="8791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2478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81641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10868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90031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69194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3960804" y="2186493"/>
            <a:ext cx="1350064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3960804" y="3065656"/>
            <a:ext cx="1350064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207169" y="1564600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Minimize difference between neighbors</a:t>
            </a:r>
            <a:endParaRPr lang="en-US" sz="2400" b="1" i="1" dirty="0"/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510241"/>
              </p:ext>
            </p:extLst>
          </p:nvPr>
        </p:nvGraphicFramePr>
        <p:xfrm>
          <a:off x="1561515" y="3081003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0" name="Équation" r:id="rId3" imgW="165100" imgH="215900" progId="Equation.3">
                  <p:embed/>
                </p:oleObj>
              </mc:Choice>
              <mc:Fallback>
                <p:oleObj name="Équation" r:id="rId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515" y="3081003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921107"/>
              </p:ext>
            </p:extLst>
          </p:nvPr>
        </p:nvGraphicFramePr>
        <p:xfrm>
          <a:off x="2468563" y="3095625"/>
          <a:ext cx="3111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1" name="Équation" r:id="rId5" imgW="139700" imgH="203200" progId="Equation.3">
                  <p:embed/>
                </p:oleObj>
              </mc:Choice>
              <mc:Fallback>
                <p:oleObj name="Équation" r:id="rId5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3095625"/>
                        <a:ext cx="31115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618461"/>
              </p:ext>
            </p:extLst>
          </p:nvPr>
        </p:nvGraphicFramePr>
        <p:xfrm>
          <a:off x="3354388" y="3095625"/>
          <a:ext cx="366712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2" name="Équation" r:id="rId7" imgW="165100" imgH="203200" progId="Equation.3">
                  <p:embed/>
                </p:oleObj>
              </mc:Choice>
              <mc:Fallback>
                <p:oleObj name="Équation" r:id="rId7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3095625"/>
                        <a:ext cx="366712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048353"/>
              </p:ext>
            </p:extLst>
          </p:nvPr>
        </p:nvGraphicFramePr>
        <p:xfrm>
          <a:off x="5437188" y="3081338"/>
          <a:ext cx="56356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3" name="Équation" r:id="rId9" imgW="254000" imgH="215900" progId="Equation.3">
                  <p:embed/>
                </p:oleObj>
              </mc:Choice>
              <mc:Fallback>
                <p:oleObj name="Équation" r:id="rId9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7188" y="3081338"/>
                        <a:ext cx="56356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466310"/>
              </p:ext>
            </p:extLst>
          </p:nvPr>
        </p:nvGraphicFramePr>
        <p:xfrm>
          <a:off x="6337300" y="3081338"/>
          <a:ext cx="5365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4" name="Équation" r:id="rId11" imgW="241300" imgH="215900" progId="Equation.3">
                  <p:embed/>
                </p:oleObj>
              </mc:Choice>
              <mc:Fallback>
                <p:oleObj name="Équation" r:id="rId11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3081338"/>
                        <a:ext cx="53657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39399"/>
              </p:ext>
            </p:extLst>
          </p:nvPr>
        </p:nvGraphicFramePr>
        <p:xfrm>
          <a:off x="7372817" y="3080729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5" name="Équation" r:id="rId13" imgW="165100" imgH="215900" progId="Equation.3">
                  <p:embed/>
                </p:oleObj>
              </mc:Choice>
              <mc:Fallback>
                <p:oleObj name="Équation" r:id="rId1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817" y="3080729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ZoneTexte 24"/>
          <p:cNvSpPr txBox="1"/>
          <p:nvPr/>
        </p:nvSpPr>
        <p:spPr>
          <a:xfrm>
            <a:off x="3846854" y="2927092"/>
            <a:ext cx="14873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1928227" y="3587008"/>
            <a:ext cx="1153414" cy="546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823559"/>
              </p:ext>
            </p:extLst>
          </p:nvPr>
        </p:nvGraphicFramePr>
        <p:xfrm>
          <a:off x="1579563" y="3592469"/>
          <a:ext cx="1244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6" name="Équation" r:id="rId15" imgW="558800" imgH="241300" progId="Equation.3">
                  <p:embed/>
                </p:oleObj>
              </mc:Choice>
              <mc:Fallback>
                <p:oleObj name="Équation" r:id="rId15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3592469"/>
                        <a:ext cx="12446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560740"/>
              </p:ext>
            </p:extLst>
          </p:nvPr>
        </p:nvGraphicFramePr>
        <p:xfrm>
          <a:off x="2483698" y="4410343"/>
          <a:ext cx="124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7" name="Équation" r:id="rId17" imgW="558800" imgH="228600" progId="Equation.3">
                  <p:embed/>
                </p:oleObj>
              </mc:Choice>
              <mc:Fallback>
                <p:oleObj name="Équation" r:id="rId17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698" y="4410343"/>
                        <a:ext cx="1244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Connecteur droit 30"/>
          <p:cNvCxnSpPr/>
          <p:nvPr/>
        </p:nvCxnSpPr>
        <p:spPr>
          <a:xfrm>
            <a:off x="2202478" y="4368186"/>
            <a:ext cx="175832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382364"/>
              </p:ext>
            </p:extLst>
          </p:nvPr>
        </p:nvGraphicFramePr>
        <p:xfrm>
          <a:off x="5356225" y="3569813"/>
          <a:ext cx="16684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8" name="Équation" r:id="rId19" imgW="749300" imgH="241300" progId="Equation.3">
                  <p:embed/>
                </p:oleObj>
              </mc:Choice>
              <mc:Fallback>
                <p:oleObj name="Équation" r:id="rId19" imgW="749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6225" y="3569813"/>
                        <a:ext cx="1668463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Connecteur droit 32"/>
          <p:cNvCxnSpPr/>
          <p:nvPr/>
        </p:nvCxnSpPr>
        <p:spPr>
          <a:xfrm>
            <a:off x="5286511" y="3578887"/>
            <a:ext cx="175832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803815"/>
              </p:ext>
            </p:extLst>
          </p:nvPr>
        </p:nvGraphicFramePr>
        <p:xfrm>
          <a:off x="6292118" y="4383088"/>
          <a:ext cx="14700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9" name="Équation" r:id="rId21" imgW="660400" imgH="241300" progId="Equation.3">
                  <p:embed/>
                </p:oleObj>
              </mc:Choice>
              <mc:Fallback>
                <p:oleObj name="Équation" r:id="rId21" imgW="66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118" y="4383088"/>
                        <a:ext cx="14700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Connecteur droit 34"/>
          <p:cNvCxnSpPr/>
          <p:nvPr/>
        </p:nvCxnSpPr>
        <p:spPr>
          <a:xfrm>
            <a:off x="6124037" y="4354933"/>
            <a:ext cx="15503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1323315" y="5149364"/>
            <a:ext cx="65883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4561982" y="5149364"/>
            <a:ext cx="0" cy="263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02893"/>
              </p:ext>
            </p:extLst>
          </p:nvPr>
        </p:nvGraphicFramePr>
        <p:xfrm>
          <a:off x="1573845" y="2378251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80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845" y="2378251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580797"/>
              </p:ext>
            </p:extLst>
          </p:nvPr>
        </p:nvGraphicFramePr>
        <p:xfrm>
          <a:off x="7336966" y="2378251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81" name="Équation" r:id="rId25" imgW="165100" imgH="215900" progId="Equation.3">
                  <p:embed/>
                </p:oleObj>
              </mc:Choice>
              <mc:Fallback>
                <p:oleObj name="Équation" r:id="rId2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6966" y="2378251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380572"/>
              </p:ext>
            </p:extLst>
          </p:nvPr>
        </p:nvGraphicFramePr>
        <p:xfrm>
          <a:off x="3027111" y="5344043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82" name="Équation" r:id="rId27" imgW="647700" imgH="304800" progId="Equation.3">
                  <p:embed/>
                </p:oleObj>
              </mc:Choice>
              <mc:Fallback>
                <p:oleObj name="Équation" r:id="rId27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111" y="5344043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259419"/>
              </p:ext>
            </p:extLst>
          </p:nvPr>
        </p:nvGraphicFramePr>
        <p:xfrm>
          <a:off x="7690706" y="4408488"/>
          <a:ext cx="147002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83" name="Équation" r:id="rId29" imgW="660400" imgH="241300" progId="Equation.3">
                  <p:embed/>
                </p:oleObj>
              </mc:Choice>
              <mc:Fallback>
                <p:oleObj name="Équation" r:id="rId29" imgW="66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0706" y="4408488"/>
                        <a:ext cx="1470025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Connecteur droit 41"/>
          <p:cNvCxnSpPr/>
          <p:nvPr/>
        </p:nvCxnSpPr>
        <p:spPr>
          <a:xfrm>
            <a:off x="7674371" y="4352365"/>
            <a:ext cx="1239555" cy="0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789774" y="3593020"/>
            <a:ext cx="1170106" cy="0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43991"/>
              </p:ext>
            </p:extLst>
          </p:nvPr>
        </p:nvGraphicFramePr>
        <p:xfrm>
          <a:off x="68263" y="3592513"/>
          <a:ext cx="1554162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84" name="Équation" r:id="rId31" imgW="698500" imgH="241300" progId="Equation.3">
                  <p:embed/>
                </p:oleObj>
              </mc:Choice>
              <mc:Fallback>
                <p:oleObj name="Équation" r:id="rId31" imgW="698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3" y="3592513"/>
                        <a:ext cx="1554162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Espace réservé du numéro de diapositive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4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679897" y="5350143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14169" y="5359912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88845" y="446835"/>
            <a:ext cx="461636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3200" i="1" dirty="0" smtClean="0"/>
              <a:t>Example: Diffusion</a:t>
            </a:r>
            <a:endParaRPr lang="en-US" sz="3200" b="1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1207169" y="1564600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Minimize difference between neighbors</a:t>
            </a:r>
            <a:endParaRPr lang="en-US" sz="2400" b="1" i="1" dirty="0"/>
          </a:p>
        </p:txBody>
      </p:sp>
      <p:graphicFrame>
        <p:nvGraphicFramePr>
          <p:cNvPr id="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9526"/>
              </p:ext>
            </p:extLst>
          </p:nvPr>
        </p:nvGraphicFramePr>
        <p:xfrm>
          <a:off x="3026298" y="5350143"/>
          <a:ext cx="305276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94" name="Équation" r:id="rId3" imgW="1371600" imgH="304800" progId="Equation.3">
                  <p:embed/>
                </p:oleObj>
              </mc:Choice>
              <mc:Fallback>
                <p:oleObj name="Équation" r:id="rId3" imgW="13716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6298" y="5350143"/>
                        <a:ext cx="3052763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/>
          <p:cNvSpPr/>
          <p:nvPr/>
        </p:nvSpPr>
        <p:spPr>
          <a:xfrm>
            <a:off x="1323315" y="2186493"/>
            <a:ext cx="879163" cy="8791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202478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081641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310868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90031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69194" y="2186493"/>
            <a:ext cx="879163" cy="8791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Connecteur droit 78"/>
          <p:cNvCxnSpPr/>
          <p:nvPr/>
        </p:nvCxnSpPr>
        <p:spPr>
          <a:xfrm>
            <a:off x="3960804" y="2186493"/>
            <a:ext cx="1350064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>
            <a:off x="3960804" y="3065656"/>
            <a:ext cx="1350064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988033"/>
              </p:ext>
            </p:extLst>
          </p:nvPr>
        </p:nvGraphicFramePr>
        <p:xfrm>
          <a:off x="1561515" y="3081003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95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515" y="3081003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215256"/>
              </p:ext>
            </p:extLst>
          </p:nvPr>
        </p:nvGraphicFramePr>
        <p:xfrm>
          <a:off x="2468563" y="3095625"/>
          <a:ext cx="3111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96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3095625"/>
                        <a:ext cx="31115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929180"/>
              </p:ext>
            </p:extLst>
          </p:nvPr>
        </p:nvGraphicFramePr>
        <p:xfrm>
          <a:off x="3354388" y="3095625"/>
          <a:ext cx="366712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97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3095625"/>
                        <a:ext cx="366712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961128"/>
              </p:ext>
            </p:extLst>
          </p:nvPr>
        </p:nvGraphicFramePr>
        <p:xfrm>
          <a:off x="5437188" y="3081338"/>
          <a:ext cx="56356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98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7188" y="3081338"/>
                        <a:ext cx="56356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857785"/>
              </p:ext>
            </p:extLst>
          </p:nvPr>
        </p:nvGraphicFramePr>
        <p:xfrm>
          <a:off x="6337300" y="3081338"/>
          <a:ext cx="5365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99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3081338"/>
                        <a:ext cx="53657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469830"/>
              </p:ext>
            </p:extLst>
          </p:nvPr>
        </p:nvGraphicFramePr>
        <p:xfrm>
          <a:off x="7372817" y="3080729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0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817" y="3080729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ZoneTexte 86"/>
          <p:cNvSpPr txBox="1"/>
          <p:nvPr/>
        </p:nvSpPr>
        <p:spPr>
          <a:xfrm>
            <a:off x="3846854" y="2927092"/>
            <a:ext cx="14873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cxnSp>
        <p:nvCxnSpPr>
          <p:cNvPr id="88" name="Connecteur droit 87"/>
          <p:cNvCxnSpPr/>
          <p:nvPr/>
        </p:nvCxnSpPr>
        <p:spPr>
          <a:xfrm flipV="1">
            <a:off x="1928227" y="3587008"/>
            <a:ext cx="1153414" cy="546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288358"/>
              </p:ext>
            </p:extLst>
          </p:nvPr>
        </p:nvGraphicFramePr>
        <p:xfrm>
          <a:off x="1579563" y="3592469"/>
          <a:ext cx="1244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1" name="Équation" r:id="rId17" imgW="558800" imgH="241300" progId="Equation.3">
                  <p:embed/>
                </p:oleObj>
              </mc:Choice>
              <mc:Fallback>
                <p:oleObj name="Équation" r:id="rId17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3592469"/>
                        <a:ext cx="12446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913635"/>
              </p:ext>
            </p:extLst>
          </p:nvPr>
        </p:nvGraphicFramePr>
        <p:xfrm>
          <a:off x="2483698" y="4410343"/>
          <a:ext cx="124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2" name="Équation" r:id="rId19" imgW="558800" imgH="228600" progId="Equation.3">
                  <p:embed/>
                </p:oleObj>
              </mc:Choice>
              <mc:Fallback>
                <p:oleObj name="Équation" r:id="rId19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698" y="4410343"/>
                        <a:ext cx="1244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1" name="Connecteur droit 90"/>
          <p:cNvCxnSpPr/>
          <p:nvPr/>
        </p:nvCxnSpPr>
        <p:spPr>
          <a:xfrm>
            <a:off x="2202478" y="4368186"/>
            <a:ext cx="175832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409325"/>
              </p:ext>
            </p:extLst>
          </p:nvPr>
        </p:nvGraphicFramePr>
        <p:xfrm>
          <a:off x="5356225" y="3569813"/>
          <a:ext cx="16684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3" name="Équation" r:id="rId21" imgW="749300" imgH="241300" progId="Equation.3">
                  <p:embed/>
                </p:oleObj>
              </mc:Choice>
              <mc:Fallback>
                <p:oleObj name="Équation" r:id="rId21" imgW="749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6225" y="3569813"/>
                        <a:ext cx="1668463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3" name="Connecteur droit 92"/>
          <p:cNvCxnSpPr/>
          <p:nvPr/>
        </p:nvCxnSpPr>
        <p:spPr>
          <a:xfrm>
            <a:off x="5286511" y="3578887"/>
            <a:ext cx="175832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497180"/>
              </p:ext>
            </p:extLst>
          </p:nvPr>
        </p:nvGraphicFramePr>
        <p:xfrm>
          <a:off x="6292118" y="4383088"/>
          <a:ext cx="14700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4" name="Équation" r:id="rId23" imgW="660400" imgH="241300" progId="Equation.3">
                  <p:embed/>
                </p:oleObj>
              </mc:Choice>
              <mc:Fallback>
                <p:oleObj name="Équation" r:id="rId23" imgW="66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2118" y="4383088"/>
                        <a:ext cx="147002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5" name="Connecteur droit 94"/>
          <p:cNvCxnSpPr/>
          <p:nvPr/>
        </p:nvCxnSpPr>
        <p:spPr>
          <a:xfrm>
            <a:off x="6124037" y="4354933"/>
            <a:ext cx="155033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>
            <a:off x="1323315" y="5149364"/>
            <a:ext cx="65883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>
            <a:off x="4561982" y="5149364"/>
            <a:ext cx="0" cy="263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050590"/>
              </p:ext>
            </p:extLst>
          </p:nvPr>
        </p:nvGraphicFramePr>
        <p:xfrm>
          <a:off x="1573845" y="2378251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5" name="Équation" r:id="rId25" imgW="165100" imgH="215900" progId="Equation.3">
                  <p:embed/>
                </p:oleObj>
              </mc:Choice>
              <mc:Fallback>
                <p:oleObj name="Équation" r:id="rId2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845" y="2378251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296482"/>
              </p:ext>
            </p:extLst>
          </p:nvPr>
        </p:nvGraphicFramePr>
        <p:xfrm>
          <a:off x="7336966" y="2378251"/>
          <a:ext cx="3667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6" name="Équation" r:id="rId27" imgW="165100" imgH="215900" progId="Equation.3">
                  <p:embed/>
                </p:oleObj>
              </mc:Choice>
              <mc:Fallback>
                <p:oleObj name="Équation" r:id="rId2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6966" y="2378251"/>
                        <a:ext cx="3667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848388"/>
              </p:ext>
            </p:extLst>
          </p:nvPr>
        </p:nvGraphicFramePr>
        <p:xfrm>
          <a:off x="7690706" y="4408488"/>
          <a:ext cx="1470025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7" name="Équation" r:id="rId29" imgW="660400" imgH="241300" progId="Equation.3">
                  <p:embed/>
                </p:oleObj>
              </mc:Choice>
              <mc:Fallback>
                <p:oleObj name="Équation" r:id="rId29" imgW="66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0706" y="4408488"/>
                        <a:ext cx="1470025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1" name="Connecteur droit 100"/>
          <p:cNvCxnSpPr/>
          <p:nvPr/>
        </p:nvCxnSpPr>
        <p:spPr>
          <a:xfrm>
            <a:off x="7674371" y="4352365"/>
            <a:ext cx="1239555" cy="0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89774" y="3593020"/>
            <a:ext cx="1170106" cy="0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600780"/>
              </p:ext>
            </p:extLst>
          </p:nvPr>
        </p:nvGraphicFramePr>
        <p:xfrm>
          <a:off x="68263" y="3592513"/>
          <a:ext cx="1554162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8" name="Équation" r:id="rId31" imgW="698500" imgH="241300" progId="Equation.3">
                  <p:embed/>
                </p:oleObj>
              </mc:Choice>
              <mc:Fallback>
                <p:oleObj name="Équation" r:id="rId31" imgW="698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3" y="3592513"/>
                        <a:ext cx="1554162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219583" y="1320058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normal equation: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319737"/>
              </p:ext>
            </p:extLst>
          </p:nvPr>
        </p:nvGraphicFramePr>
        <p:xfrm>
          <a:off x="4656656" y="835974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86" name="Équation" r:id="rId3" imgW="850900" imgH="203200" progId="Equation.3">
                  <p:embed/>
                </p:oleObj>
              </mc:Choice>
              <mc:Fallback>
                <p:oleObj name="Équation" r:id="rId3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656" y="835974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311748" y="2272276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0639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103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82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0346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98104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4095674" y="2272276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95674" y="28669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257193"/>
              </p:ext>
            </p:extLst>
          </p:nvPr>
        </p:nvGraphicFramePr>
        <p:xfrm>
          <a:off x="2472860" y="287729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87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860" y="287729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456858"/>
              </p:ext>
            </p:extLst>
          </p:nvPr>
        </p:nvGraphicFramePr>
        <p:xfrm>
          <a:off x="3086363" y="2887188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88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363" y="2887188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819020"/>
              </p:ext>
            </p:extLst>
          </p:nvPr>
        </p:nvGraphicFramePr>
        <p:xfrm>
          <a:off x="3685510" y="2887188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89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5510" y="2887188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885148"/>
              </p:ext>
            </p:extLst>
          </p:nvPr>
        </p:nvGraphicFramePr>
        <p:xfrm>
          <a:off x="5094260" y="2877525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0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60" y="2877525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283224"/>
              </p:ext>
            </p:extLst>
          </p:nvPr>
        </p:nvGraphicFramePr>
        <p:xfrm>
          <a:off x="5703071" y="2877525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1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071" y="2877525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480841"/>
              </p:ext>
            </p:extLst>
          </p:nvPr>
        </p:nvGraphicFramePr>
        <p:xfrm>
          <a:off x="6403466" y="2877113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2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3466" y="2877113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4018601" y="2773197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111025"/>
              </p:ext>
            </p:extLst>
          </p:nvPr>
        </p:nvGraphicFramePr>
        <p:xfrm>
          <a:off x="2481200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3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00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041187"/>
              </p:ext>
            </p:extLst>
          </p:nvPr>
        </p:nvGraphicFramePr>
        <p:xfrm>
          <a:off x="6379218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4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9218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ZoneTexte 32"/>
          <p:cNvSpPr txBox="1"/>
          <p:nvPr/>
        </p:nvSpPr>
        <p:spPr>
          <a:xfrm>
            <a:off x="529036" y="1461779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Build A</a:t>
            </a:r>
            <a:endParaRPr lang="en-US" sz="2400" b="1" i="1" dirty="0"/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705936"/>
              </p:ext>
            </p:extLst>
          </p:nvPr>
        </p:nvGraphicFramePr>
        <p:xfrm>
          <a:off x="775191" y="4373563"/>
          <a:ext cx="2798763" cy="197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5" name="Équation" r:id="rId21" imgW="1257300" imgH="889000" progId="Equation.3">
                  <p:embed/>
                </p:oleObj>
              </mc:Choice>
              <mc:Fallback>
                <p:oleObj name="Équation" r:id="rId21" imgW="12573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191" y="4373563"/>
                        <a:ext cx="2798763" cy="197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223427"/>
              </p:ext>
            </p:extLst>
          </p:nvPr>
        </p:nvGraphicFramePr>
        <p:xfrm>
          <a:off x="1627370" y="410061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6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370" y="410061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036640"/>
              </p:ext>
            </p:extLst>
          </p:nvPr>
        </p:nvGraphicFramePr>
        <p:xfrm>
          <a:off x="2234805" y="4100616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7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805" y="4100616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099750"/>
              </p:ext>
            </p:extLst>
          </p:nvPr>
        </p:nvGraphicFramePr>
        <p:xfrm>
          <a:off x="2800663" y="4100616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8" name="Équation" r:id="rId26" imgW="165100" imgH="203200" progId="Equation.3">
                  <p:embed/>
                </p:oleObj>
              </mc:Choice>
              <mc:Fallback>
                <p:oleObj name="Équation" r:id="rId26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663" y="4100616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259585"/>
              </p:ext>
            </p:extLst>
          </p:nvPr>
        </p:nvGraphicFramePr>
        <p:xfrm>
          <a:off x="2219583" y="1320058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9" name="Équation" r:id="rId27" imgW="647700" imgH="304800" progId="Equation.3">
                  <p:embed/>
                </p:oleObj>
              </mc:Choice>
              <mc:Fallback>
                <p:oleObj name="Équation" r:id="rId27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583" y="1320058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094744"/>
              </p:ext>
            </p:extLst>
          </p:nvPr>
        </p:nvGraphicFramePr>
        <p:xfrm>
          <a:off x="6264275" y="4413250"/>
          <a:ext cx="1300163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00" name="Équation" r:id="rId29" imgW="609600" imgH="889000" progId="Equation.3">
                  <p:embed/>
                </p:oleObj>
              </mc:Choice>
              <mc:Fallback>
                <p:oleObj name="Équation" r:id="rId29" imgW="609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4413250"/>
                        <a:ext cx="1300163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566015"/>
              </p:ext>
            </p:extLst>
          </p:nvPr>
        </p:nvGraphicFramePr>
        <p:xfrm>
          <a:off x="4078288" y="4367213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01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4367213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5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219583" y="1320058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normal equation: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036798"/>
              </p:ext>
            </p:extLst>
          </p:nvPr>
        </p:nvGraphicFramePr>
        <p:xfrm>
          <a:off x="4656656" y="835974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75" name="Équation" r:id="rId3" imgW="850900" imgH="203200" progId="Equation.3">
                  <p:embed/>
                </p:oleObj>
              </mc:Choice>
              <mc:Fallback>
                <p:oleObj name="Équation" r:id="rId3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656" y="835974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311748" y="2272276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0639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103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82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0346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98104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4095674" y="2272276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95674" y="28669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15003"/>
              </p:ext>
            </p:extLst>
          </p:nvPr>
        </p:nvGraphicFramePr>
        <p:xfrm>
          <a:off x="2472860" y="287729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76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860" y="287729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084513"/>
              </p:ext>
            </p:extLst>
          </p:nvPr>
        </p:nvGraphicFramePr>
        <p:xfrm>
          <a:off x="3086363" y="2887188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77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363" y="2887188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354519"/>
              </p:ext>
            </p:extLst>
          </p:nvPr>
        </p:nvGraphicFramePr>
        <p:xfrm>
          <a:off x="3685510" y="2887188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78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5510" y="2887188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629471"/>
              </p:ext>
            </p:extLst>
          </p:nvPr>
        </p:nvGraphicFramePr>
        <p:xfrm>
          <a:off x="5094260" y="2877525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79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60" y="2877525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570834"/>
              </p:ext>
            </p:extLst>
          </p:nvPr>
        </p:nvGraphicFramePr>
        <p:xfrm>
          <a:off x="5703071" y="2877525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0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071" y="2877525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602791"/>
              </p:ext>
            </p:extLst>
          </p:nvPr>
        </p:nvGraphicFramePr>
        <p:xfrm>
          <a:off x="6403466" y="2877113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1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3466" y="2877113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4018601" y="2773197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cxnSp>
        <p:nvCxnSpPr>
          <p:cNvPr id="22" name="Connecteur droit 21"/>
          <p:cNvCxnSpPr/>
          <p:nvPr/>
        </p:nvCxnSpPr>
        <p:spPr>
          <a:xfrm>
            <a:off x="2311748" y="3219546"/>
            <a:ext cx="118928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51335"/>
              </p:ext>
            </p:extLst>
          </p:nvPr>
        </p:nvGraphicFramePr>
        <p:xfrm>
          <a:off x="2485067" y="3223240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2" name="Équation" r:id="rId17" imgW="558800" imgH="241300" progId="Equation.3">
                  <p:embed/>
                </p:oleObj>
              </mc:Choice>
              <mc:Fallback>
                <p:oleObj name="Équation" r:id="rId17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067" y="3223240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7603"/>
              </p:ext>
            </p:extLst>
          </p:nvPr>
        </p:nvGraphicFramePr>
        <p:xfrm>
          <a:off x="2481200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3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00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444391"/>
              </p:ext>
            </p:extLst>
          </p:nvPr>
        </p:nvGraphicFramePr>
        <p:xfrm>
          <a:off x="6379218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4" name="Équation" r:id="rId21" imgW="165100" imgH="215900" progId="Equation.3">
                  <p:embed/>
                </p:oleObj>
              </mc:Choice>
              <mc:Fallback>
                <p:oleObj name="Équation" r:id="rId21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9218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ZoneTexte 32"/>
          <p:cNvSpPr txBox="1"/>
          <p:nvPr/>
        </p:nvSpPr>
        <p:spPr>
          <a:xfrm>
            <a:off x="529036" y="1461779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Build A</a:t>
            </a:r>
            <a:endParaRPr lang="en-US" sz="2400" b="1" i="1" dirty="0"/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407172"/>
              </p:ext>
            </p:extLst>
          </p:nvPr>
        </p:nvGraphicFramePr>
        <p:xfrm>
          <a:off x="741363" y="4373563"/>
          <a:ext cx="3081337" cy="197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5" name="Équation" r:id="rId23" imgW="1384300" imgH="889000" progId="Equation.3">
                  <p:embed/>
                </p:oleObj>
              </mc:Choice>
              <mc:Fallback>
                <p:oleObj name="Équation" r:id="rId23" imgW="13843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4373563"/>
                        <a:ext cx="3081337" cy="197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775416"/>
              </p:ext>
            </p:extLst>
          </p:nvPr>
        </p:nvGraphicFramePr>
        <p:xfrm>
          <a:off x="1627370" y="410061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6" name="Équation" r:id="rId25" imgW="165100" imgH="215900" progId="Equation.3">
                  <p:embed/>
                </p:oleObj>
              </mc:Choice>
              <mc:Fallback>
                <p:oleObj name="Équation" r:id="rId2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370" y="410061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532411"/>
              </p:ext>
            </p:extLst>
          </p:nvPr>
        </p:nvGraphicFramePr>
        <p:xfrm>
          <a:off x="2234805" y="4100616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7" name="Équation" r:id="rId26" imgW="139700" imgH="203200" progId="Equation.3">
                  <p:embed/>
                </p:oleObj>
              </mc:Choice>
              <mc:Fallback>
                <p:oleObj name="Équation" r:id="rId26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805" y="4100616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642822"/>
              </p:ext>
            </p:extLst>
          </p:nvPr>
        </p:nvGraphicFramePr>
        <p:xfrm>
          <a:off x="2800663" y="4100616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8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663" y="4100616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520682"/>
              </p:ext>
            </p:extLst>
          </p:nvPr>
        </p:nvGraphicFramePr>
        <p:xfrm>
          <a:off x="2219583" y="1320058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89" name="Équation" r:id="rId29" imgW="647700" imgH="304800" progId="Equation.3">
                  <p:embed/>
                </p:oleObj>
              </mc:Choice>
              <mc:Fallback>
                <p:oleObj name="Équation" r:id="rId29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583" y="1320058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049152"/>
              </p:ext>
            </p:extLst>
          </p:nvPr>
        </p:nvGraphicFramePr>
        <p:xfrm>
          <a:off x="6251575" y="4413250"/>
          <a:ext cx="132715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90" name="Équation" r:id="rId31" imgW="622300" imgH="889000" progId="Equation.3">
                  <p:embed/>
                </p:oleObj>
              </mc:Choice>
              <mc:Fallback>
                <p:oleObj name="Équation" r:id="rId31" imgW="6223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575" y="4413250"/>
                        <a:ext cx="1327150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566015"/>
              </p:ext>
            </p:extLst>
          </p:nvPr>
        </p:nvGraphicFramePr>
        <p:xfrm>
          <a:off x="4078288" y="4367213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91" name="Équation" r:id="rId33" imgW="762000" imgH="1003300" progId="Equation.3">
                  <p:embed/>
                </p:oleObj>
              </mc:Choice>
              <mc:Fallback>
                <p:oleObj name="Équation" r:id="rId33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4367213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69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219583" y="1320058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normal equation: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567633"/>
              </p:ext>
            </p:extLst>
          </p:nvPr>
        </p:nvGraphicFramePr>
        <p:xfrm>
          <a:off x="4656656" y="835974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6" name="Équation" r:id="rId3" imgW="850900" imgH="203200" progId="Equation.3">
                  <p:embed/>
                </p:oleObj>
              </mc:Choice>
              <mc:Fallback>
                <p:oleObj name="Équation" r:id="rId3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656" y="835974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311748" y="2272276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0639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103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82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0346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98104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4095674" y="2272276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95674" y="28669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851494"/>
              </p:ext>
            </p:extLst>
          </p:nvPr>
        </p:nvGraphicFramePr>
        <p:xfrm>
          <a:off x="2472860" y="287729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7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860" y="287729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696409"/>
              </p:ext>
            </p:extLst>
          </p:nvPr>
        </p:nvGraphicFramePr>
        <p:xfrm>
          <a:off x="3086363" y="2887188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8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363" y="2887188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486766"/>
              </p:ext>
            </p:extLst>
          </p:nvPr>
        </p:nvGraphicFramePr>
        <p:xfrm>
          <a:off x="3685510" y="2887188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9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5510" y="2887188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867248"/>
              </p:ext>
            </p:extLst>
          </p:nvPr>
        </p:nvGraphicFramePr>
        <p:xfrm>
          <a:off x="5094260" y="2877525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0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60" y="2877525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89575"/>
              </p:ext>
            </p:extLst>
          </p:nvPr>
        </p:nvGraphicFramePr>
        <p:xfrm>
          <a:off x="5703071" y="2877525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1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071" y="2877525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369287"/>
              </p:ext>
            </p:extLst>
          </p:nvPr>
        </p:nvGraphicFramePr>
        <p:xfrm>
          <a:off x="6403466" y="2877113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2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3466" y="2877113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4018601" y="2773197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cxnSp>
        <p:nvCxnSpPr>
          <p:cNvPr id="22" name="Connecteur droit 21"/>
          <p:cNvCxnSpPr/>
          <p:nvPr/>
        </p:nvCxnSpPr>
        <p:spPr>
          <a:xfrm>
            <a:off x="2311748" y="3219546"/>
            <a:ext cx="118928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528284"/>
              </p:ext>
            </p:extLst>
          </p:nvPr>
        </p:nvGraphicFramePr>
        <p:xfrm>
          <a:off x="2485067" y="3223240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3" name="Équation" r:id="rId17" imgW="558800" imgH="241300" progId="Equation.3">
                  <p:embed/>
                </p:oleObj>
              </mc:Choice>
              <mc:Fallback>
                <p:oleObj name="Équation" r:id="rId17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067" y="3223240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782094"/>
              </p:ext>
            </p:extLst>
          </p:nvPr>
        </p:nvGraphicFramePr>
        <p:xfrm>
          <a:off x="2481200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4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00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275154"/>
              </p:ext>
            </p:extLst>
          </p:nvPr>
        </p:nvGraphicFramePr>
        <p:xfrm>
          <a:off x="6379218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5" name="Équation" r:id="rId21" imgW="165100" imgH="215900" progId="Equation.3">
                  <p:embed/>
                </p:oleObj>
              </mc:Choice>
              <mc:Fallback>
                <p:oleObj name="Équation" r:id="rId21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9218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ZoneTexte 32"/>
          <p:cNvSpPr txBox="1"/>
          <p:nvPr/>
        </p:nvSpPr>
        <p:spPr>
          <a:xfrm>
            <a:off x="529036" y="1461779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Build A</a:t>
            </a:r>
            <a:endParaRPr lang="en-US" sz="2400" b="1" i="1" dirty="0"/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557239"/>
              </p:ext>
            </p:extLst>
          </p:nvPr>
        </p:nvGraphicFramePr>
        <p:xfrm>
          <a:off x="657225" y="4373563"/>
          <a:ext cx="3249613" cy="197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6" name="Équation" r:id="rId23" imgW="1460500" imgH="889000" progId="Equation.3">
                  <p:embed/>
                </p:oleObj>
              </mc:Choice>
              <mc:Fallback>
                <p:oleObj name="Équation" r:id="rId23" imgW="14605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4373563"/>
                        <a:ext cx="3249613" cy="197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159656"/>
              </p:ext>
            </p:extLst>
          </p:nvPr>
        </p:nvGraphicFramePr>
        <p:xfrm>
          <a:off x="1627370" y="410061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7" name="Équation" r:id="rId25" imgW="165100" imgH="215900" progId="Equation.3">
                  <p:embed/>
                </p:oleObj>
              </mc:Choice>
              <mc:Fallback>
                <p:oleObj name="Équation" r:id="rId2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370" y="410061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213828"/>
              </p:ext>
            </p:extLst>
          </p:nvPr>
        </p:nvGraphicFramePr>
        <p:xfrm>
          <a:off x="2234805" y="4100616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8" name="Équation" r:id="rId26" imgW="139700" imgH="203200" progId="Equation.3">
                  <p:embed/>
                </p:oleObj>
              </mc:Choice>
              <mc:Fallback>
                <p:oleObj name="Équation" r:id="rId26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805" y="4100616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578705"/>
              </p:ext>
            </p:extLst>
          </p:nvPr>
        </p:nvGraphicFramePr>
        <p:xfrm>
          <a:off x="2800663" y="4100616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9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663" y="4100616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Connecteur droit 31"/>
          <p:cNvCxnSpPr/>
          <p:nvPr/>
        </p:nvCxnSpPr>
        <p:spPr>
          <a:xfrm>
            <a:off x="2906806" y="3689313"/>
            <a:ext cx="118928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3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97984"/>
              </p:ext>
            </p:extLst>
          </p:nvPr>
        </p:nvGraphicFramePr>
        <p:xfrm>
          <a:off x="3080784" y="3703071"/>
          <a:ext cx="8413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0" name="Équation" r:id="rId29" imgW="558800" imgH="228600" progId="Equation.3">
                  <p:embed/>
                </p:oleObj>
              </mc:Choice>
              <mc:Fallback>
                <p:oleObj name="Équation" r:id="rId29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784" y="3703071"/>
                        <a:ext cx="8413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222484"/>
              </p:ext>
            </p:extLst>
          </p:nvPr>
        </p:nvGraphicFramePr>
        <p:xfrm>
          <a:off x="2219583" y="1320058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1" name="Équation" r:id="rId31" imgW="647700" imgH="304800" progId="Equation.3">
                  <p:embed/>
                </p:oleObj>
              </mc:Choice>
              <mc:Fallback>
                <p:oleObj name="Équation" r:id="rId31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583" y="1320058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833189"/>
              </p:ext>
            </p:extLst>
          </p:nvPr>
        </p:nvGraphicFramePr>
        <p:xfrm>
          <a:off x="6251575" y="4413250"/>
          <a:ext cx="132715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2" name="Équation" r:id="rId33" imgW="622300" imgH="889000" progId="Equation.3">
                  <p:embed/>
                </p:oleObj>
              </mc:Choice>
              <mc:Fallback>
                <p:oleObj name="Équation" r:id="rId33" imgW="6223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575" y="4413250"/>
                        <a:ext cx="1327150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566015"/>
              </p:ext>
            </p:extLst>
          </p:nvPr>
        </p:nvGraphicFramePr>
        <p:xfrm>
          <a:off x="4078288" y="4367213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3" name="Équation" r:id="rId35" imgW="762000" imgH="1003300" progId="Equation.3">
                  <p:embed/>
                </p:oleObj>
              </mc:Choice>
              <mc:Fallback>
                <p:oleObj name="Équation" r:id="rId35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4367213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erature-2-xx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36" y="1883604"/>
            <a:ext cx="2476712" cy="2476712"/>
          </a:xfrm>
          <a:prstGeom prst="rect">
            <a:avLst/>
          </a:prstGeom>
        </p:spPr>
      </p:pic>
      <p:pic>
        <p:nvPicPr>
          <p:cNvPr id="5" name="Image 4" descr="press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21" y="1883604"/>
            <a:ext cx="2476712" cy="247671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03427" y="4676603"/>
            <a:ext cx="2801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Temperature (a)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193295" y="4676603"/>
            <a:ext cx="2801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</a:t>
            </a:r>
            <a:r>
              <a:rPr lang="en-US" sz="2400" dirty="0" smtClean="0"/>
              <a:t>as pressure (b)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166136" y="480841"/>
            <a:ext cx="7069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Example: estimation of gas pressure for a given temperature sample   </a:t>
            </a:r>
            <a:endParaRPr lang="en-US" sz="2400" i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219583" y="1320058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normal equation: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812945"/>
              </p:ext>
            </p:extLst>
          </p:nvPr>
        </p:nvGraphicFramePr>
        <p:xfrm>
          <a:off x="4656656" y="835974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0" name="Équation" r:id="rId3" imgW="850900" imgH="203200" progId="Equation.3">
                  <p:embed/>
                </p:oleObj>
              </mc:Choice>
              <mc:Fallback>
                <p:oleObj name="Équation" r:id="rId3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656" y="835974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311748" y="2272276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0639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103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82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0346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98104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4095674" y="2272276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95674" y="28669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314733"/>
              </p:ext>
            </p:extLst>
          </p:nvPr>
        </p:nvGraphicFramePr>
        <p:xfrm>
          <a:off x="2472860" y="287729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1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860" y="287729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404494"/>
              </p:ext>
            </p:extLst>
          </p:nvPr>
        </p:nvGraphicFramePr>
        <p:xfrm>
          <a:off x="3086363" y="2887188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2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363" y="2887188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522575"/>
              </p:ext>
            </p:extLst>
          </p:nvPr>
        </p:nvGraphicFramePr>
        <p:xfrm>
          <a:off x="3685510" y="2887188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3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5510" y="2887188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580246"/>
              </p:ext>
            </p:extLst>
          </p:nvPr>
        </p:nvGraphicFramePr>
        <p:xfrm>
          <a:off x="5094260" y="2877525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4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60" y="2877525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455160"/>
              </p:ext>
            </p:extLst>
          </p:nvPr>
        </p:nvGraphicFramePr>
        <p:xfrm>
          <a:off x="5703071" y="2877525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5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071" y="2877525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933252"/>
              </p:ext>
            </p:extLst>
          </p:nvPr>
        </p:nvGraphicFramePr>
        <p:xfrm>
          <a:off x="6403466" y="2877113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6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3466" y="2877113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4018601" y="2773197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cxnSp>
        <p:nvCxnSpPr>
          <p:cNvPr id="22" name="Connecteur droit 21"/>
          <p:cNvCxnSpPr/>
          <p:nvPr/>
        </p:nvCxnSpPr>
        <p:spPr>
          <a:xfrm>
            <a:off x="2311748" y="3219546"/>
            <a:ext cx="118928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515219"/>
              </p:ext>
            </p:extLst>
          </p:nvPr>
        </p:nvGraphicFramePr>
        <p:xfrm>
          <a:off x="2485067" y="3223240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7" name="Équation" r:id="rId17" imgW="558800" imgH="241300" progId="Equation.3">
                  <p:embed/>
                </p:oleObj>
              </mc:Choice>
              <mc:Fallback>
                <p:oleObj name="Équation" r:id="rId17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067" y="3223240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34544"/>
              </p:ext>
            </p:extLst>
          </p:nvPr>
        </p:nvGraphicFramePr>
        <p:xfrm>
          <a:off x="2481200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8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00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762050"/>
              </p:ext>
            </p:extLst>
          </p:nvPr>
        </p:nvGraphicFramePr>
        <p:xfrm>
          <a:off x="6379218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9" name="Équation" r:id="rId21" imgW="165100" imgH="215900" progId="Equation.3">
                  <p:embed/>
                </p:oleObj>
              </mc:Choice>
              <mc:Fallback>
                <p:oleObj name="Équation" r:id="rId21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9218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ZoneTexte 32"/>
          <p:cNvSpPr txBox="1"/>
          <p:nvPr/>
        </p:nvSpPr>
        <p:spPr>
          <a:xfrm>
            <a:off x="529036" y="1461779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Build A</a:t>
            </a:r>
            <a:endParaRPr lang="en-US" sz="2400" b="1" i="1" dirty="0"/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59437"/>
              </p:ext>
            </p:extLst>
          </p:nvPr>
        </p:nvGraphicFramePr>
        <p:xfrm>
          <a:off x="630238" y="4373563"/>
          <a:ext cx="3305175" cy="197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0" name="Équation" r:id="rId23" imgW="1485900" imgH="889000" progId="Equation.3">
                  <p:embed/>
                </p:oleObj>
              </mc:Choice>
              <mc:Fallback>
                <p:oleObj name="Équation" r:id="rId23" imgW="14859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4373563"/>
                        <a:ext cx="3305175" cy="197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85685"/>
              </p:ext>
            </p:extLst>
          </p:nvPr>
        </p:nvGraphicFramePr>
        <p:xfrm>
          <a:off x="1627370" y="410061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1" name="Équation" r:id="rId25" imgW="165100" imgH="215900" progId="Equation.3">
                  <p:embed/>
                </p:oleObj>
              </mc:Choice>
              <mc:Fallback>
                <p:oleObj name="Équation" r:id="rId2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370" y="410061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372786"/>
              </p:ext>
            </p:extLst>
          </p:nvPr>
        </p:nvGraphicFramePr>
        <p:xfrm>
          <a:off x="2234805" y="4100616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2" name="Équation" r:id="rId26" imgW="139700" imgH="203200" progId="Equation.3">
                  <p:embed/>
                </p:oleObj>
              </mc:Choice>
              <mc:Fallback>
                <p:oleObj name="Équation" r:id="rId26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805" y="4100616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728408"/>
              </p:ext>
            </p:extLst>
          </p:nvPr>
        </p:nvGraphicFramePr>
        <p:xfrm>
          <a:off x="2800663" y="4100616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3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663" y="4100616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Connecteur droit 31"/>
          <p:cNvCxnSpPr/>
          <p:nvPr/>
        </p:nvCxnSpPr>
        <p:spPr>
          <a:xfrm>
            <a:off x="2906806" y="3689313"/>
            <a:ext cx="118928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3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63410"/>
              </p:ext>
            </p:extLst>
          </p:nvPr>
        </p:nvGraphicFramePr>
        <p:xfrm>
          <a:off x="3080784" y="3703071"/>
          <a:ext cx="8413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4" name="Équation" r:id="rId29" imgW="558800" imgH="228600" progId="Equation.3">
                  <p:embed/>
                </p:oleObj>
              </mc:Choice>
              <mc:Fallback>
                <p:oleObj name="Équation" r:id="rId29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784" y="3703071"/>
                        <a:ext cx="8413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866364"/>
              </p:ext>
            </p:extLst>
          </p:nvPr>
        </p:nvGraphicFramePr>
        <p:xfrm>
          <a:off x="2219583" y="1320058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5" name="Équation" r:id="rId31" imgW="647700" imgH="304800" progId="Equation.3">
                  <p:embed/>
                </p:oleObj>
              </mc:Choice>
              <mc:Fallback>
                <p:oleObj name="Équation" r:id="rId31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583" y="1320058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808696"/>
              </p:ext>
            </p:extLst>
          </p:nvPr>
        </p:nvGraphicFramePr>
        <p:xfrm>
          <a:off x="6224588" y="4413250"/>
          <a:ext cx="1381125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6" name="Équation" r:id="rId33" imgW="647700" imgH="889000" progId="Equation.3">
                  <p:embed/>
                </p:oleObj>
              </mc:Choice>
              <mc:Fallback>
                <p:oleObj name="Équation" r:id="rId33" imgW="6477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588" y="4413250"/>
                        <a:ext cx="1381125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566015"/>
              </p:ext>
            </p:extLst>
          </p:nvPr>
        </p:nvGraphicFramePr>
        <p:xfrm>
          <a:off x="4078288" y="4367213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7" name="Équation" r:id="rId35" imgW="762000" imgH="1003300" progId="Equation.3">
                  <p:embed/>
                </p:oleObj>
              </mc:Choice>
              <mc:Fallback>
                <p:oleObj name="Équation" r:id="rId35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4367213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normal equation: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977934"/>
              </p:ext>
            </p:extLst>
          </p:nvPr>
        </p:nvGraphicFramePr>
        <p:xfrm>
          <a:off x="4656656" y="835974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0" name="Équation" r:id="rId3" imgW="850900" imgH="203200" progId="Equation.3">
                  <p:embed/>
                </p:oleObj>
              </mc:Choice>
              <mc:Fallback>
                <p:oleObj name="Équation" r:id="rId3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656" y="835974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311748" y="2272276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0639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103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82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0346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98104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4095674" y="2272276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95674" y="28669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742026"/>
              </p:ext>
            </p:extLst>
          </p:nvPr>
        </p:nvGraphicFramePr>
        <p:xfrm>
          <a:off x="2472860" y="287729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1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860" y="287729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932238"/>
              </p:ext>
            </p:extLst>
          </p:nvPr>
        </p:nvGraphicFramePr>
        <p:xfrm>
          <a:off x="3086363" y="2887188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2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363" y="2887188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817195"/>
              </p:ext>
            </p:extLst>
          </p:nvPr>
        </p:nvGraphicFramePr>
        <p:xfrm>
          <a:off x="3685510" y="2887188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3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5510" y="2887188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607583"/>
              </p:ext>
            </p:extLst>
          </p:nvPr>
        </p:nvGraphicFramePr>
        <p:xfrm>
          <a:off x="5094260" y="2877525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4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60" y="2877525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030311"/>
              </p:ext>
            </p:extLst>
          </p:nvPr>
        </p:nvGraphicFramePr>
        <p:xfrm>
          <a:off x="5703071" y="2877525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5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071" y="2877525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94522"/>
              </p:ext>
            </p:extLst>
          </p:nvPr>
        </p:nvGraphicFramePr>
        <p:xfrm>
          <a:off x="6403466" y="2877113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6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3466" y="2877113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4018601" y="2773197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cxnSp>
        <p:nvCxnSpPr>
          <p:cNvPr id="22" name="Connecteur droit 21"/>
          <p:cNvCxnSpPr/>
          <p:nvPr/>
        </p:nvCxnSpPr>
        <p:spPr>
          <a:xfrm>
            <a:off x="2311748" y="3219546"/>
            <a:ext cx="118928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700599"/>
              </p:ext>
            </p:extLst>
          </p:nvPr>
        </p:nvGraphicFramePr>
        <p:xfrm>
          <a:off x="2485067" y="3223240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7" name="Équation" r:id="rId17" imgW="558800" imgH="241300" progId="Equation.3">
                  <p:embed/>
                </p:oleObj>
              </mc:Choice>
              <mc:Fallback>
                <p:oleObj name="Équation" r:id="rId17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067" y="3223240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14135"/>
              </p:ext>
            </p:extLst>
          </p:nvPr>
        </p:nvGraphicFramePr>
        <p:xfrm>
          <a:off x="2481200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8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00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1352"/>
              </p:ext>
            </p:extLst>
          </p:nvPr>
        </p:nvGraphicFramePr>
        <p:xfrm>
          <a:off x="6379218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49" name="Équation" r:id="rId21" imgW="165100" imgH="215900" progId="Equation.3">
                  <p:embed/>
                </p:oleObj>
              </mc:Choice>
              <mc:Fallback>
                <p:oleObj name="Équation" r:id="rId21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9218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ZoneTexte 32"/>
          <p:cNvSpPr txBox="1"/>
          <p:nvPr/>
        </p:nvSpPr>
        <p:spPr>
          <a:xfrm>
            <a:off x="529036" y="1461779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Build A</a:t>
            </a:r>
            <a:endParaRPr lang="en-US" sz="2400" b="1" i="1" dirty="0"/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578906"/>
              </p:ext>
            </p:extLst>
          </p:nvPr>
        </p:nvGraphicFramePr>
        <p:xfrm>
          <a:off x="630238" y="4373563"/>
          <a:ext cx="3305175" cy="197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0" name="Équation" r:id="rId23" imgW="1485900" imgH="889000" progId="Equation.3">
                  <p:embed/>
                </p:oleObj>
              </mc:Choice>
              <mc:Fallback>
                <p:oleObj name="Équation" r:id="rId23" imgW="14859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4373563"/>
                        <a:ext cx="3305175" cy="197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984549"/>
              </p:ext>
            </p:extLst>
          </p:nvPr>
        </p:nvGraphicFramePr>
        <p:xfrm>
          <a:off x="1627370" y="410061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1" name="Équation" r:id="rId25" imgW="165100" imgH="215900" progId="Equation.3">
                  <p:embed/>
                </p:oleObj>
              </mc:Choice>
              <mc:Fallback>
                <p:oleObj name="Équation" r:id="rId2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370" y="410061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534127"/>
              </p:ext>
            </p:extLst>
          </p:nvPr>
        </p:nvGraphicFramePr>
        <p:xfrm>
          <a:off x="2234805" y="4100616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2" name="Équation" r:id="rId26" imgW="139700" imgH="203200" progId="Equation.3">
                  <p:embed/>
                </p:oleObj>
              </mc:Choice>
              <mc:Fallback>
                <p:oleObj name="Équation" r:id="rId26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805" y="4100616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975010"/>
              </p:ext>
            </p:extLst>
          </p:nvPr>
        </p:nvGraphicFramePr>
        <p:xfrm>
          <a:off x="2800663" y="4100616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3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663" y="4100616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Connecteur droit 31"/>
          <p:cNvCxnSpPr/>
          <p:nvPr/>
        </p:nvCxnSpPr>
        <p:spPr>
          <a:xfrm>
            <a:off x="2906806" y="3689313"/>
            <a:ext cx="118928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3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545962"/>
              </p:ext>
            </p:extLst>
          </p:nvPr>
        </p:nvGraphicFramePr>
        <p:xfrm>
          <a:off x="3080784" y="3703071"/>
          <a:ext cx="8413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4" name="Équation" r:id="rId29" imgW="558800" imgH="228600" progId="Equation.3">
                  <p:embed/>
                </p:oleObj>
              </mc:Choice>
              <mc:Fallback>
                <p:oleObj name="Équation" r:id="rId29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784" y="3703071"/>
                        <a:ext cx="8413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401899"/>
              </p:ext>
            </p:extLst>
          </p:nvPr>
        </p:nvGraphicFramePr>
        <p:xfrm>
          <a:off x="6224588" y="4413250"/>
          <a:ext cx="1381125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5" name="Équation" r:id="rId31" imgW="647700" imgH="889000" progId="Equation.3">
                  <p:embed/>
                </p:oleObj>
              </mc:Choice>
              <mc:Fallback>
                <p:oleObj name="Équation" r:id="rId31" imgW="6477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588" y="4413250"/>
                        <a:ext cx="1381125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/>
          <p:cNvSpPr/>
          <p:nvPr/>
        </p:nvSpPr>
        <p:spPr>
          <a:xfrm>
            <a:off x="2226180" y="1338812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050097"/>
              </p:ext>
            </p:extLst>
          </p:nvPr>
        </p:nvGraphicFramePr>
        <p:xfrm>
          <a:off x="2249089" y="1378692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6" name="Équation" r:id="rId33" imgW="635000" imgH="279400" progId="Equation.3">
                  <p:embed/>
                </p:oleObj>
              </mc:Choice>
              <mc:Fallback>
                <p:oleObj name="Équation" r:id="rId33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089" y="1378692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Connecteur droit 41"/>
          <p:cNvCxnSpPr/>
          <p:nvPr/>
        </p:nvCxnSpPr>
        <p:spPr>
          <a:xfrm flipV="1">
            <a:off x="1839904" y="3223240"/>
            <a:ext cx="595058" cy="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318434"/>
              </p:ext>
            </p:extLst>
          </p:nvPr>
        </p:nvGraphicFramePr>
        <p:xfrm>
          <a:off x="1426510" y="3225389"/>
          <a:ext cx="1055842" cy="365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7" name="Équation" r:id="rId35" imgW="698500" imgH="241300" progId="Equation.3">
                  <p:embed/>
                </p:oleObj>
              </mc:Choice>
              <mc:Fallback>
                <p:oleObj name="Équation" r:id="rId35" imgW="698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6510" y="3225389"/>
                        <a:ext cx="1055842" cy="365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566015"/>
              </p:ext>
            </p:extLst>
          </p:nvPr>
        </p:nvGraphicFramePr>
        <p:xfrm>
          <a:off x="4078288" y="4367213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58" name="Équation" r:id="rId37" imgW="762000" imgH="1003300" progId="Equation.3">
                  <p:embed/>
                </p:oleObj>
              </mc:Choice>
              <mc:Fallback>
                <p:oleObj name="Équation" r:id="rId37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4367213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6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normal equation: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963775"/>
              </p:ext>
            </p:extLst>
          </p:nvPr>
        </p:nvGraphicFramePr>
        <p:xfrm>
          <a:off x="4656656" y="835974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38" name="Équation" r:id="rId3" imgW="850900" imgH="203200" progId="Equation.3">
                  <p:embed/>
                </p:oleObj>
              </mc:Choice>
              <mc:Fallback>
                <p:oleObj name="Équation" r:id="rId3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656" y="835974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311748" y="2272276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0639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103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820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03462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98104" y="2272276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4095674" y="2272276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95674" y="28669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362205"/>
              </p:ext>
            </p:extLst>
          </p:nvPr>
        </p:nvGraphicFramePr>
        <p:xfrm>
          <a:off x="2472860" y="287729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39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860" y="287729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35293"/>
              </p:ext>
            </p:extLst>
          </p:nvPr>
        </p:nvGraphicFramePr>
        <p:xfrm>
          <a:off x="3086363" y="2887188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40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363" y="2887188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825444"/>
              </p:ext>
            </p:extLst>
          </p:nvPr>
        </p:nvGraphicFramePr>
        <p:xfrm>
          <a:off x="3685510" y="2887188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41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5510" y="2887188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882236"/>
              </p:ext>
            </p:extLst>
          </p:nvPr>
        </p:nvGraphicFramePr>
        <p:xfrm>
          <a:off x="5094260" y="2877525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42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60" y="2877525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06977"/>
              </p:ext>
            </p:extLst>
          </p:nvPr>
        </p:nvGraphicFramePr>
        <p:xfrm>
          <a:off x="5703071" y="2877525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43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071" y="2877525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255559"/>
              </p:ext>
            </p:extLst>
          </p:nvPr>
        </p:nvGraphicFramePr>
        <p:xfrm>
          <a:off x="6403466" y="2877113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44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3466" y="2877113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4018601" y="2773197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cxnSp>
        <p:nvCxnSpPr>
          <p:cNvPr id="22" name="Connecteur droit 21"/>
          <p:cNvCxnSpPr/>
          <p:nvPr/>
        </p:nvCxnSpPr>
        <p:spPr>
          <a:xfrm>
            <a:off x="2311748" y="3219546"/>
            <a:ext cx="118928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505851"/>
              </p:ext>
            </p:extLst>
          </p:nvPr>
        </p:nvGraphicFramePr>
        <p:xfrm>
          <a:off x="2485067" y="3223240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45" name="Équation" r:id="rId17" imgW="558800" imgH="241300" progId="Equation.3">
                  <p:embed/>
                </p:oleObj>
              </mc:Choice>
              <mc:Fallback>
                <p:oleObj name="Équation" r:id="rId17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067" y="3223240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858285"/>
              </p:ext>
            </p:extLst>
          </p:nvPr>
        </p:nvGraphicFramePr>
        <p:xfrm>
          <a:off x="2481200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46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00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276605"/>
              </p:ext>
            </p:extLst>
          </p:nvPr>
        </p:nvGraphicFramePr>
        <p:xfrm>
          <a:off x="6379218" y="240197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47" name="Équation" r:id="rId21" imgW="165100" imgH="215900" progId="Equation.3">
                  <p:embed/>
                </p:oleObj>
              </mc:Choice>
              <mc:Fallback>
                <p:oleObj name="Équation" r:id="rId21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9218" y="240197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ZoneTexte 32"/>
          <p:cNvSpPr txBox="1"/>
          <p:nvPr/>
        </p:nvSpPr>
        <p:spPr>
          <a:xfrm>
            <a:off x="529036" y="1461779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Build A</a:t>
            </a:r>
            <a:endParaRPr lang="en-US" sz="2400" b="1" i="1" dirty="0"/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326075"/>
              </p:ext>
            </p:extLst>
          </p:nvPr>
        </p:nvGraphicFramePr>
        <p:xfrm>
          <a:off x="630238" y="4373563"/>
          <a:ext cx="3305175" cy="197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48" name="Équation" r:id="rId23" imgW="1485900" imgH="889000" progId="Equation.3">
                  <p:embed/>
                </p:oleObj>
              </mc:Choice>
              <mc:Fallback>
                <p:oleObj name="Équation" r:id="rId23" imgW="14859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4373563"/>
                        <a:ext cx="3305175" cy="197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651122"/>
              </p:ext>
            </p:extLst>
          </p:nvPr>
        </p:nvGraphicFramePr>
        <p:xfrm>
          <a:off x="1627370" y="4100616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49" name="Équation" r:id="rId25" imgW="165100" imgH="215900" progId="Equation.3">
                  <p:embed/>
                </p:oleObj>
              </mc:Choice>
              <mc:Fallback>
                <p:oleObj name="Équation" r:id="rId2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370" y="4100616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654874"/>
              </p:ext>
            </p:extLst>
          </p:nvPr>
        </p:nvGraphicFramePr>
        <p:xfrm>
          <a:off x="2234805" y="4100616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50" name="Équation" r:id="rId26" imgW="139700" imgH="203200" progId="Equation.3">
                  <p:embed/>
                </p:oleObj>
              </mc:Choice>
              <mc:Fallback>
                <p:oleObj name="Équation" r:id="rId26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805" y="4100616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685547"/>
              </p:ext>
            </p:extLst>
          </p:nvPr>
        </p:nvGraphicFramePr>
        <p:xfrm>
          <a:off x="2800663" y="4100616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51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663" y="4100616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Connecteur droit 31"/>
          <p:cNvCxnSpPr/>
          <p:nvPr/>
        </p:nvCxnSpPr>
        <p:spPr>
          <a:xfrm>
            <a:off x="2906806" y="3689313"/>
            <a:ext cx="1189284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3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838548"/>
              </p:ext>
            </p:extLst>
          </p:nvPr>
        </p:nvGraphicFramePr>
        <p:xfrm>
          <a:off x="3080784" y="3703071"/>
          <a:ext cx="8413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52" name="Équation" r:id="rId29" imgW="558800" imgH="228600" progId="Equation.3">
                  <p:embed/>
                </p:oleObj>
              </mc:Choice>
              <mc:Fallback>
                <p:oleObj name="Équation" r:id="rId29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784" y="3703071"/>
                        <a:ext cx="8413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622244"/>
              </p:ext>
            </p:extLst>
          </p:nvPr>
        </p:nvGraphicFramePr>
        <p:xfrm>
          <a:off x="4078288" y="4367213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53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4367213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110337"/>
              </p:ext>
            </p:extLst>
          </p:nvPr>
        </p:nvGraphicFramePr>
        <p:xfrm>
          <a:off x="6197600" y="4373563"/>
          <a:ext cx="1435100" cy="197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54" name="Équation" r:id="rId33" imgW="673100" imgH="927100" progId="Equation.3">
                  <p:embed/>
                </p:oleObj>
              </mc:Choice>
              <mc:Fallback>
                <p:oleObj name="Équation" r:id="rId33" imgW="673100" imgH="927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0" y="4373563"/>
                        <a:ext cx="1435100" cy="197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/>
          <p:cNvSpPr/>
          <p:nvPr/>
        </p:nvSpPr>
        <p:spPr>
          <a:xfrm>
            <a:off x="2226180" y="1338812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603884"/>
              </p:ext>
            </p:extLst>
          </p:nvPr>
        </p:nvGraphicFramePr>
        <p:xfrm>
          <a:off x="2249089" y="1378692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55" name="Équation" r:id="rId35" imgW="635000" imgH="279400" progId="Equation.3">
                  <p:embed/>
                </p:oleObj>
              </mc:Choice>
              <mc:Fallback>
                <p:oleObj name="Équation" r:id="rId35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089" y="1378692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Connecteur droit 41"/>
          <p:cNvCxnSpPr/>
          <p:nvPr/>
        </p:nvCxnSpPr>
        <p:spPr>
          <a:xfrm flipV="1">
            <a:off x="1839904" y="3223240"/>
            <a:ext cx="595058" cy="1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4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112999"/>
              </p:ext>
            </p:extLst>
          </p:nvPr>
        </p:nvGraphicFramePr>
        <p:xfrm>
          <a:off x="1484414" y="3555819"/>
          <a:ext cx="649287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56" name="Équation" r:id="rId37" imgW="431800" imgH="215900" progId="Equation.3">
                  <p:embed/>
                </p:oleObj>
              </mc:Choice>
              <mc:Fallback>
                <p:oleObj name="Équation" r:id="rId37" imgW="431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414" y="3555819"/>
                        <a:ext cx="649287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090094"/>
              </p:ext>
            </p:extLst>
          </p:nvPr>
        </p:nvGraphicFramePr>
        <p:xfrm>
          <a:off x="1426510" y="3225389"/>
          <a:ext cx="1055842" cy="365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457" name="Équation" r:id="rId39" imgW="698500" imgH="241300" progId="Equation.3">
                  <p:embed/>
                </p:oleObj>
              </mc:Choice>
              <mc:Fallback>
                <p:oleObj name="Équation" r:id="rId39" imgW="698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6510" y="3225389"/>
                        <a:ext cx="1055842" cy="365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9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normal equation: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98836"/>
              </p:ext>
            </p:extLst>
          </p:nvPr>
        </p:nvGraphicFramePr>
        <p:xfrm>
          <a:off x="4656656" y="835974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1" name="Équation" r:id="rId3" imgW="850900" imgH="203200" progId="Equation.3">
                  <p:embed/>
                </p:oleObj>
              </mc:Choice>
              <mc:Fallback>
                <p:oleObj name="Équation" r:id="rId3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656" y="835974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ZoneTexte 32"/>
          <p:cNvSpPr txBox="1"/>
          <p:nvPr/>
        </p:nvSpPr>
        <p:spPr>
          <a:xfrm>
            <a:off x="529036" y="1461779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 Compute             and</a:t>
            </a:r>
            <a:endParaRPr lang="en-US" sz="2400" b="1" i="1" dirty="0"/>
          </a:p>
        </p:txBody>
      </p:sp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003119"/>
              </p:ext>
            </p:extLst>
          </p:nvPr>
        </p:nvGraphicFramePr>
        <p:xfrm>
          <a:off x="2155825" y="1447800"/>
          <a:ext cx="21748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2" name="Équation" r:id="rId5" imgW="977900" imgH="203200" progId="Equation.3">
                  <p:embed/>
                </p:oleObj>
              </mc:Choice>
              <mc:Fallback>
                <p:oleObj name="Équation" r:id="rId5" imgW="977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1447800"/>
                        <a:ext cx="2174875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normal equation: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189671"/>
              </p:ext>
            </p:extLst>
          </p:nvPr>
        </p:nvGraphicFramePr>
        <p:xfrm>
          <a:off x="4656656" y="835974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9" name="Équation" r:id="rId3" imgW="850900" imgH="203200" progId="Equation.3">
                  <p:embed/>
                </p:oleObj>
              </mc:Choice>
              <mc:Fallback>
                <p:oleObj name="Équation" r:id="rId3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656" y="835974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ZoneTexte 32"/>
          <p:cNvSpPr txBox="1"/>
          <p:nvPr/>
        </p:nvSpPr>
        <p:spPr>
          <a:xfrm>
            <a:off x="529036" y="1461779"/>
            <a:ext cx="5721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 smtClean="0"/>
              <a:t>Solve using: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 smtClean="0"/>
              <a:t>Cholesky</a:t>
            </a:r>
            <a:r>
              <a:rPr lang="en-US" sz="2400" dirty="0" smtClean="0"/>
              <a:t> decomposition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Conjugate Gradient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985246" y="3846028"/>
            <a:ext cx="739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000" b="1" dirty="0" smtClean="0">
                <a:latin typeface="Source Code Pro"/>
                <a:cs typeface="Source Code Pro"/>
              </a:rPr>
              <a:t>x = (</a:t>
            </a:r>
            <a:r>
              <a:rPr lang="en-US" sz="20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2000" b="1" dirty="0" smtClean="0">
                <a:latin typeface="Source Code Pro"/>
                <a:cs typeface="Source Code Pro"/>
              </a:rPr>
              <a:t>()*A).solve(</a:t>
            </a:r>
            <a:r>
              <a:rPr lang="en-US" sz="20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2000" b="1" dirty="0" smtClean="0">
                <a:latin typeface="Source Code Pro"/>
                <a:cs typeface="Source Code Pro"/>
              </a:rPr>
              <a:t>()*b);</a:t>
            </a:r>
            <a:endParaRPr lang="en-US" sz="2000" b="1" i="1" dirty="0">
              <a:latin typeface="Source Code Pro"/>
              <a:cs typeface="Source Code Pro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29036" y="331051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Eigen (</a:t>
            </a:r>
            <a:r>
              <a:rPr lang="en-US" sz="2400" dirty="0" err="1" smtClean="0"/>
              <a:t>i.e</a:t>
            </a:r>
            <a:r>
              <a:rPr lang="en-US" sz="2400" dirty="0" smtClean="0"/>
              <a:t>):</a:t>
            </a:r>
            <a:endParaRPr lang="en-US" sz="2400" b="1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6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normal equation: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027022"/>
              </p:ext>
            </p:extLst>
          </p:nvPr>
        </p:nvGraphicFramePr>
        <p:xfrm>
          <a:off x="4656656" y="835974"/>
          <a:ext cx="189230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5" name="Équation" r:id="rId3" imgW="850900" imgH="203200" progId="Equation.3">
                  <p:embed/>
                </p:oleObj>
              </mc:Choice>
              <mc:Fallback>
                <p:oleObj name="Équation" r:id="rId3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656" y="835974"/>
                        <a:ext cx="189230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ZoneTexte 32"/>
          <p:cNvSpPr txBox="1"/>
          <p:nvPr/>
        </p:nvSpPr>
        <p:spPr>
          <a:xfrm>
            <a:off x="529036" y="1461779"/>
            <a:ext cx="5721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dirty="0" smtClean="0"/>
              <a:t>Solve using: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 smtClean="0"/>
              <a:t>Cholesky</a:t>
            </a:r>
            <a:r>
              <a:rPr lang="en-US" sz="2400" dirty="0" smtClean="0"/>
              <a:t> decomposition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Conjugate Gradient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985246" y="3846028"/>
            <a:ext cx="739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000" b="1" dirty="0" smtClean="0">
                <a:latin typeface="Source Code Pro"/>
                <a:cs typeface="Source Code Pro"/>
              </a:rPr>
              <a:t>x = (</a:t>
            </a:r>
            <a:r>
              <a:rPr lang="en-US" sz="20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2000" b="1" dirty="0" smtClean="0">
                <a:latin typeface="Source Code Pro"/>
                <a:cs typeface="Source Code Pro"/>
              </a:rPr>
              <a:t>()*A).solve(</a:t>
            </a:r>
            <a:r>
              <a:rPr lang="en-US" sz="2000" b="1" dirty="0" err="1" smtClean="0">
                <a:latin typeface="Source Code Pro"/>
                <a:cs typeface="Source Code Pro"/>
              </a:rPr>
              <a:t>A.transpose</a:t>
            </a:r>
            <a:r>
              <a:rPr lang="en-US" sz="2000" b="1" dirty="0" smtClean="0">
                <a:latin typeface="Source Code Pro"/>
                <a:cs typeface="Source Code Pro"/>
              </a:rPr>
              <a:t>()*b);</a:t>
            </a:r>
            <a:endParaRPr lang="en-US" sz="2000" b="1" i="1" dirty="0">
              <a:latin typeface="Source Code Pro"/>
              <a:cs typeface="Source Code Pro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29036" y="331051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Eigen (</a:t>
            </a:r>
            <a:r>
              <a:rPr lang="en-US" sz="2400" dirty="0" err="1" smtClean="0"/>
              <a:t>i.e</a:t>
            </a:r>
            <a:r>
              <a:rPr lang="en-US" sz="2400" dirty="0" smtClean="0"/>
              <a:t>):</a:t>
            </a:r>
            <a:endParaRPr lang="en-US" sz="2400" b="1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545806" y="4720468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 </a:t>
            </a:r>
            <a:r>
              <a:rPr lang="en-US" sz="2400" dirty="0" err="1" smtClean="0"/>
              <a:t>wil</a:t>
            </a:r>
            <a:r>
              <a:rPr lang="en-US" sz="2400" dirty="0" smtClean="0"/>
              <a:t> have:</a:t>
            </a: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716291"/>
              </p:ext>
            </p:extLst>
          </p:nvPr>
        </p:nvGraphicFramePr>
        <p:xfrm>
          <a:off x="2142470" y="4487121"/>
          <a:ext cx="1695450" cy="223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6" name="Équation" r:id="rId5" imgW="762000" imgH="1003300" progId="Equation.3">
                  <p:embed/>
                </p:oleObj>
              </mc:Choice>
              <mc:Fallback>
                <p:oleObj name="Équation" r:id="rId5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470" y="4487121"/>
                        <a:ext cx="1695450" cy="223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57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576264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1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</a:t>
            </a:r>
            <a:r>
              <a:rPr lang="en-US" sz="2400" b="1" dirty="0" smtClean="0"/>
              <a:t>Gradient vector</a:t>
            </a:r>
            <a:r>
              <a:rPr lang="en-US" sz="2400" dirty="0" smtClean="0"/>
              <a:t>: first-order partial derivatives of energy terms </a:t>
            </a:r>
            <a:endParaRPr lang="en-US" sz="2400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832675"/>
              </p:ext>
            </p:extLst>
          </p:nvPr>
        </p:nvGraphicFramePr>
        <p:xfrm>
          <a:off x="5376168" y="1201556"/>
          <a:ext cx="358775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2" name="Équation" r:id="rId5" imgW="1612900" imgH="482600" progId="Equation.3">
                  <p:embed/>
                </p:oleObj>
              </mc:Choice>
              <mc:Fallback>
                <p:oleObj name="Équation" r:id="rId5" imgW="1612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168" y="1201556"/>
                        <a:ext cx="358775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555018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58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</a:t>
            </a:r>
            <a:r>
              <a:rPr lang="en-US" sz="2400" b="1" dirty="0" smtClean="0"/>
              <a:t>Gradient vector</a:t>
            </a:r>
            <a:r>
              <a:rPr lang="en-US" sz="2400" dirty="0" smtClean="0"/>
              <a:t>: first-order partial derivatives of energy terms </a:t>
            </a:r>
            <a:endParaRPr lang="en-US" sz="2400" b="1" i="1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786458"/>
              </p:ext>
            </p:extLst>
          </p:nvPr>
        </p:nvGraphicFramePr>
        <p:xfrm>
          <a:off x="541367" y="2305185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59" name="Équation" r:id="rId5" imgW="647700" imgH="304800" progId="Equation.3">
                  <p:embed/>
                </p:oleObj>
              </mc:Choice>
              <mc:Fallback>
                <p:oleObj name="Équation" r:id="rId5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67" y="2305185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536101"/>
              </p:ext>
            </p:extLst>
          </p:nvPr>
        </p:nvGraphicFramePr>
        <p:xfrm>
          <a:off x="5376168" y="1201556"/>
          <a:ext cx="358775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60" name="Équation" r:id="rId7" imgW="1612900" imgH="482600" progId="Equation.3">
                  <p:embed/>
                </p:oleObj>
              </mc:Choice>
              <mc:Fallback>
                <p:oleObj name="Équation" r:id="rId7" imgW="1612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168" y="1201556"/>
                        <a:ext cx="358775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0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674811"/>
              </p:ext>
            </p:extLst>
          </p:nvPr>
        </p:nvGraphicFramePr>
        <p:xfrm>
          <a:off x="606020" y="3199008"/>
          <a:ext cx="222726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3" name="Équation" r:id="rId3" imgW="1003300" imgH="431800" progId="Equation.3">
                  <p:embed/>
                </p:oleObj>
              </mc:Choice>
              <mc:Fallback>
                <p:oleObj name="Équation" r:id="rId3" imgW="1003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020" y="3199008"/>
                        <a:ext cx="222726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791329"/>
              </p:ext>
            </p:extLst>
          </p:nvPr>
        </p:nvGraphicFramePr>
        <p:xfrm>
          <a:off x="603016" y="4157417"/>
          <a:ext cx="20875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4" name="Équation" r:id="rId5" imgW="939800" imgH="444500" progId="Equation.3">
                  <p:embed/>
                </p:oleObj>
              </mc:Choice>
              <mc:Fallback>
                <p:oleObj name="Équation" r:id="rId5" imgW="939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016" y="4157417"/>
                        <a:ext cx="208756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573206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5" name="Équation" r:id="rId7" imgW="546100" imgH="215900" progId="Equation.3">
                  <p:embed/>
                </p:oleObj>
              </mc:Choice>
              <mc:Fallback>
                <p:oleObj name="Équation" r:id="rId7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</a:t>
            </a:r>
            <a:r>
              <a:rPr lang="en-US" sz="2400" b="1" dirty="0" smtClean="0"/>
              <a:t>Gradient vector</a:t>
            </a:r>
            <a:r>
              <a:rPr lang="en-US" sz="2400" dirty="0" smtClean="0"/>
              <a:t>: first-order partial derivatives of energy terms </a:t>
            </a:r>
            <a:endParaRPr lang="en-US" sz="2400" b="1" i="1" dirty="0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962891"/>
              </p:ext>
            </p:extLst>
          </p:nvPr>
        </p:nvGraphicFramePr>
        <p:xfrm>
          <a:off x="5472862" y="1174750"/>
          <a:ext cx="254317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6" name="Équation" r:id="rId9" imgW="1143000" imgH="508000" progId="Equation.3">
                  <p:embed/>
                </p:oleObj>
              </mc:Choice>
              <mc:Fallback>
                <p:oleObj name="Équation" r:id="rId9" imgW="1143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862" y="1174750"/>
                        <a:ext cx="2543175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818755"/>
              </p:ext>
            </p:extLst>
          </p:nvPr>
        </p:nvGraphicFramePr>
        <p:xfrm>
          <a:off x="541367" y="2305185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7" name="Équation" r:id="rId11" imgW="647700" imgH="304800" progId="Equation.3">
                  <p:embed/>
                </p:oleObj>
              </mc:Choice>
              <mc:Fallback>
                <p:oleObj name="Équation" r:id="rId11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67" y="2305185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90904"/>
              </p:ext>
            </p:extLst>
          </p:nvPr>
        </p:nvGraphicFramePr>
        <p:xfrm>
          <a:off x="606020" y="3199008"/>
          <a:ext cx="222726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17" name="Équation" r:id="rId3" imgW="1003300" imgH="431800" progId="Equation.3">
                  <p:embed/>
                </p:oleObj>
              </mc:Choice>
              <mc:Fallback>
                <p:oleObj name="Équation" r:id="rId3" imgW="1003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020" y="3199008"/>
                        <a:ext cx="222726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588806"/>
              </p:ext>
            </p:extLst>
          </p:nvPr>
        </p:nvGraphicFramePr>
        <p:xfrm>
          <a:off x="603016" y="4157417"/>
          <a:ext cx="20875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18" name="Équation" r:id="rId5" imgW="939800" imgH="444500" progId="Equation.3">
                  <p:embed/>
                </p:oleObj>
              </mc:Choice>
              <mc:Fallback>
                <p:oleObj name="Équation" r:id="rId5" imgW="939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016" y="4157417"/>
                        <a:ext cx="208756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680514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19" name="Équation" r:id="rId7" imgW="546100" imgH="215900" progId="Equation.3">
                  <p:embed/>
                </p:oleObj>
              </mc:Choice>
              <mc:Fallback>
                <p:oleObj name="Équation" r:id="rId7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</a:t>
            </a:r>
            <a:r>
              <a:rPr lang="en-US" sz="2400" b="1" dirty="0" smtClean="0"/>
              <a:t>Gradient vector</a:t>
            </a:r>
            <a:r>
              <a:rPr lang="en-US" sz="2400" dirty="0" smtClean="0"/>
              <a:t>: first-order partial derivatives of energy terms </a:t>
            </a:r>
            <a:endParaRPr lang="en-US" sz="24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436223"/>
              </p:ext>
            </p:extLst>
          </p:nvPr>
        </p:nvGraphicFramePr>
        <p:xfrm>
          <a:off x="541367" y="2305185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20" name="Équation" r:id="rId9" imgW="647700" imgH="304800" progId="Equation.3">
                  <p:embed/>
                </p:oleObj>
              </mc:Choice>
              <mc:Fallback>
                <p:oleObj name="Équation" r:id="rId9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67" y="2305185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140274"/>
              </p:ext>
            </p:extLst>
          </p:nvPr>
        </p:nvGraphicFramePr>
        <p:xfrm>
          <a:off x="5472113" y="2244725"/>
          <a:ext cx="107632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21" name="Équation" r:id="rId11" imgW="596900" imgH="495300" progId="Equation.3">
                  <p:embed/>
                </p:oleObj>
              </mc:Choice>
              <mc:Fallback>
                <p:oleObj name="Équation" r:id="rId11" imgW="5969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113" y="2244725"/>
                        <a:ext cx="107632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811500"/>
              </p:ext>
            </p:extLst>
          </p:nvPr>
        </p:nvGraphicFramePr>
        <p:xfrm>
          <a:off x="2497138" y="2266950"/>
          <a:ext cx="16192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22" name="Équation" r:id="rId13" imgW="901700" imgH="495300" progId="Equation.3">
                  <p:embed/>
                </p:oleObj>
              </mc:Choice>
              <mc:Fallback>
                <p:oleObj name="Équation" r:id="rId13" imgW="901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2266950"/>
                        <a:ext cx="16192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830719"/>
              </p:ext>
            </p:extLst>
          </p:nvPr>
        </p:nvGraphicFramePr>
        <p:xfrm>
          <a:off x="4155746" y="2165350"/>
          <a:ext cx="1211263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23" name="Équation" r:id="rId15" imgW="673100" imgH="584200" progId="Equation.3">
                  <p:embed/>
                </p:oleObj>
              </mc:Choice>
              <mc:Fallback>
                <p:oleObj name="Équation" r:id="rId15" imgW="6731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746" y="2165350"/>
                        <a:ext cx="1211263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6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326000"/>
              </p:ext>
            </p:extLst>
          </p:nvPr>
        </p:nvGraphicFramePr>
        <p:xfrm>
          <a:off x="3960742" y="1101328"/>
          <a:ext cx="12176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3" name="Équation" r:id="rId4" imgW="419100" imgH="177800" progId="Equation.3">
                  <p:embed/>
                </p:oleObj>
              </mc:Choice>
              <mc:Fallback>
                <p:oleObj name="Équation" r:id="rId4" imgW="419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742" y="1101328"/>
                        <a:ext cx="12176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2635409" y="636656"/>
            <a:ext cx="379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Assuming linear relationship</a:t>
            </a:r>
            <a:endParaRPr lang="en-US" sz="2400" dirty="0"/>
          </a:p>
        </p:txBody>
      </p:sp>
      <p:pic>
        <p:nvPicPr>
          <p:cNvPr id="4" name="Image 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42" y="1611803"/>
            <a:ext cx="336093" cy="336093"/>
          </a:xfrm>
          <a:prstGeom prst="rect">
            <a:avLst/>
          </a:prstGeom>
        </p:spPr>
      </p:pic>
      <p:pic>
        <p:nvPicPr>
          <p:cNvPr id="5" name="Image 4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08" y="1636940"/>
            <a:ext cx="310956" cy="310956"/>
          </a:xfrm>
          <a:prstGeom prst="rect">
            <a:avLst/>
          </a:prstGeom>
        </p:spPr>
      </p:pic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6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036182"/>
              </p:ext>
            </p:extLst>
          </p:nvPr>
        </p:nvGraphicFramePr>
        <p:xfrm>
          <a:off x="606020" y="3199008"/>
          <a:ext cx="222726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70" name="Équation" r:id="rId3" imgW="1003300" imgH="431800" progId="Equation.3">
                  <p:embed/>
                </p:oleObj>
              </mc:Choice>
              <mc:Fallback>
                <p:oleObj name="Équation" r:id="rId3" imgW="1003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020" y="3199008"/>
                        <a:ext cx="222726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418758"/>
              </p:ext>
            </p:extLst>
          </p:nvPr>
        </p:nvGraphicFramePr>
        <p:xfrm>
          <a:off x="603016" y="4157417"/>
          <a:ext cx="20875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71" name="Équation" r:id="rId5" imgW="939800" imgH="444500" progId="Equation.3">
                  <p:embed/>
                </p:oleObj>
              </mc:Choice>
              <mc:Fallback>
                <p:oleObj name="Équation" r:id="rId5" imgW="939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016" y="4157417"/>
                        <a:ext cx="208756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448883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72" name="Équation" r:id="rId7" imgW="546100" imgH="215900" progId="Equation.3">
                  <p:embed/>
                </p:oleObj>
              </mc:Choice>
              <mc:Fallback>
                <p:oleObj name="Équation" r:id="rId7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</a:t>
            </a:r>
            <a:r>
              <a:rPr lang="en-US" sz="2400" b="1" dirty="0" smtClean="0"/>
              <a:t>Gradient vector</a:t>
            </a:r>
            <a:r>
              <a:rPr lang="en-US" sz="2400" dirty="0" smtClean="0"/>
              <a:t>: first-order partial derivatives of energy terms </a:t>
            </a:r>
            <a:endParaRPr lang="en-US" sz="24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296771"/>
              </p:ext>
            </p:extLst>
          </p:nvPr>
        </p:nvGraphicFramePr>
        <p:xfrm>
          <a:off x="541367" y="2305185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73" name="Équation" r:id="rId9" imgW="647700" imgH="304800" progId="Equation.3">
                  <p:embed/>
                </p:oleObj>
              </mc:Choice>
              <mc:Fallback>
                <p:oleObj name="Équation" r:id="rId9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67" y="2305185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072023"/>
              </p:ext>
            </p:extLst>
          </p:nvPr>
        </p:nvGraphicFramePr>
        <p:xfrm>
          <a:off x="5956684" y="3087443"/>
          <a:ext cx="2255837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74" name="Équation" r:id="rId11" imgW="1016000" imgH="482600" progId="Equation.3">
                  <p:embed/>
                </p:oleObj>
              </mc:Choice>
              <mc:Fallback>
                <p:oleObj name="Équation" r:id="rId11" imgW="1016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684" y="3087443"/>
                        <a:ext cx="2255837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999520"/>
              </p:ext>
            </p:extLst>
          </p:nvPr>
        </p:nvGraphicFramePr>
        <p:xfrm>
          <a:off x="5942454" y="4102919"/>
          <a:ext cx="2284412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75" name="Équation" r:id="rId13" imgW="1028700" imgH="508000" progId="Equation.3">
                  <p:embed/>
                </p:oleObj>
              </mc:Choice>
              <mc:Fallback>
                <p:oleObj name="Équation" r:id="rId13" imgW="10287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2454" y="4102919"/>
                        <a:ext cx="2284412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58595"/>
              </p:ext>
            </p:extLst>
          </p:nvPr>
        </p:nvGraphicFramePr>
        <p:xfrm>
          <a:off x="5460297" y="2245297"/>
          <a:ext cx="10985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76" name="Équation" r:id="rId15" imgW="609600" imgH="495300" progId="Equation.3">
                  <p:embed/>
                </p:oleObj>
              </mc:Choice>
              <mc:Fallback>
                <p:oleObj name="Équation" r:id="rId1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0297" y="2245297"/>
                        <a:ext cx="10985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Connecteur droit avec flèche 17"/>
          <p:cNvCxnSpPr/>
          <p:nvPr/>
        </p:nvCxnSpPr>
        <p:spPr>
          <a:xfrm>
            <a:off x="2983783" y="3593269"/>
            <a:ext cx="2778904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2983783" y="4674443"/>
            <a:ext cx="2778904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163958"/>
              </p:ext>
            </p:extLst>
          </p:nvPr>
        </p:nvGraphicFramePr>
        <p:xfrm>
          <a:off x="2497138" y="2266950"/>
          <a:ext cx="16192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77" name="Équation" r:id="rId17" imgW="901700" imgH="495300" progId="Equation.3">
                  <p:embed/>
                </p:oleObj>
              </mc:Choice>
              <mc:Fallback>
                <p:oleObj name="Équation" r:id="rId17" imgW="901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2266950"/>
                        <a:ext cx="16192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725051"/>
              </p:ext>
            </p:extLst>
          </p:nvPr>
        </p:nvGraphicFramePr>
        <p:xfrm>
          <a:off x="4155746" y="2165350"/>
          <a:ext cx="1211263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78" name="Équation" r:id="rId19" imgW="673100" imgH="584200" progId="Equation.3">
                  <p:embed/>
                </p:oleObj>
              </mc:Choice>
              <mc:Fallback>
                <p:oleObj name="Équation" r:id="rId19" imgW="6731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746" y="2165350"/>
                        <a:ext cx="1211263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5422234" y="2140772"/>
            <a:ext cx="1265086" cy="1147846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896676" y="3270855"/>
            <a:ext cx="347952" cy="1859399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0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680615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60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</a:t>
            </a:r>
            <a:r>
              <a:rPr lang="en-US" sz="2400" b="1" dirty="0" smtClean="0"/>
              <a:t>Hessian matrix</a:t>
            </a:r>
            <a:r>
              <a:rPr lang="en-US" sz="2400" dirty="0" smtClean="0"/>
              <a:t>: second-order partial derivatives of energy terms </a:t>
            </a:r>
            <a:endParaRPr lang="en-US" sz="2400" b="1" i="1" dirty="0"/>
          </a:p>
        </p:txBody>
      </p:sp>
      <p:sp>
        <p:nvSpPr>
          <p:cNvPr id="27" name="Rectangle 26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91473"/>
              </p:ext>
            </p:extLst>
          </p:nvPr>
        </p:nvGraphicFramePr>
        <p:xfrm>
          <a:off x="541367" y="2305185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61" name="Équation" r:id="rId5" imgW="647700" imgH="304800" progId="Equation.3">
                  <p:embed/>
                </p:oleObj>
              </mc:Choice>
              <mc:Fallback>
                <p:oleObj name="Équation" r:id="rId5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67" y="2305185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091410"/>
              </p:ext>
            </p:extLst>
          </p:nvPr>
        </p:nvGraphicFramePr>
        <p:xfrm>
          <a:off x="5460297" y="2245297"/>
          <a:ext cx="10985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62" name="Équation" r:id="rId7" imgW="609600" imgH="495300" progId="Equation.3">
                  <p:embed/>
                </p:oleObj>
              </mc:Choice>
              <mc:Fallback>
                <p:oleObj name="Équation" r:id="rId7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0297" y="2245297"/>
                        <a:ext cx="10985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642602"/>
              </p:ext>
            </p:extLst>
          </p:nvPr>
        </p:nvGraphicFramePr>
        <p:xfrm>
          <a:off x="2497138" y="2266950"/>
          <a:ext cx="16192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63" name="Équation" r:id="rId9" imgW="901700" imgH="495300" progId="Equation.3">
                  <p:embed/>
                </p:oleObj>
              </mc:Choice>
              <mc:Fallback>
                <p:oleObj name="Équation" r:id="rId9" imgW="901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2266950"/>
                        <a:ext cx="16192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481198"/>
              </p:ext>
            </p:extLst>
          </p:nvPr>
        </p:nvGraphicFramePr>
        <p:xfrm>
          <a:off x="4155746" y="2165350"/>
          <a:ext cx="1211263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64" name="Équation" r:id="rId11" imgW="673100" imgH="584200" progId="Equation.3">
                  <p:embed/>
                </p:oleObj>
              </mc:Choice>
              <mc:Fallback>
                <p:oleObj name="Équation" r:id="rId11" imgW="6731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746" y="2165350"/>
                        <a:ext cx="1211263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6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221387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1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</a:t>
            </a:r>
            <a:r>
              <a:rPr lang="en-US" sz="2400" b="1" dirty="0" smtClean="0"/>
              <a:t>Hessian matrix</a:t>
            </a:r>
            <a:r>
              <a:rPr lang="en-US" sz="2400" dirty="0" smtClean="0"/>
              <a:t>: second-order partial derivatives of energy terms </a:t>
            </a:r>
            <a:endParaRPr lang="en-US" sz="24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395770"/>
              </p:ext>
            </p:extLst>
          </p:nvPr>
        </p:nvGraphicFramePr>
        <p:xfrm>
          <a:off x="541367" y="2305185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2" name="Équation" r:id="rId5" imgW="647700" imgH="304800" progId="Equation.3">
                  <p:embed/>
                </p:oleObj>
              </mc:Choice>
              <mc:Fallback>
                <p:oleObj name="Équation" r:id="rId5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67" y="2305185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532129"/>
              </p:ext>
            </p:extLst>
          </p:nvPr>
        </p:nvGraphicFramePr>
        <p:xfrm>
          <a:off x="5460297" y="2245297"/>
          <a:ext cx="10985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3" name="Équation" r:id="rId7" imgW="609600" imgH="495300" progId="Equation.3">
                  <p:embed/>
                </p:oleObj>
              </mc:Choice>
              <mc:Fallback>
                <p:oleObj name="Équation" r:id="rId7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0297" y="2245297"/>
                        <a:ext cx="10985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610277"/>
              </p:ext>
            </p:extLst>
          </p:nvPr>
        </p:nvGraphicFramePr>
        <p:xfrm>
          <a:off x="2388482" y="2198653"/>
          <a:ext cx="1516496" cy="1021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4" name="Équation" r:id="rId9" imgW="1587500" imgH="1066800" progId="Equation.3">
                  <p:embed/>
                </p:oleObj>
              </mc:Choice>
              <mc:Fallback>
                <p:oleObj name="Équation" r:id="rId9" imgW="1587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8482" y="2198653"/>
                        <a:ext cx="1516496" cy="10216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78221"/>
              </p:ext>
            </p:extLst>
          </p:nvPr>
        </p:nvGraphicFramePr>
        <p:xfrm>
          <a:off x="4155746" y="2165350"/>
          <a:ext cx="1211263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5" name="Équation" r:id="rId11" imgW="673100" imgH="584200" progId="Equation.3">
                  <p:embed/>
                </p:oleObj>
              </mc:Choice>
              <mc:Fallback>
                <p:oleObj name="Équation" r:id="rId11" imgW="6731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746" y="2165350"/>
                        <a:ext cx="1211263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5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459790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17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</a:t>
            </a:r>
            <a:r>
              <a:rPr lang="en-US" sz="2400" b="1" dirty="0" smtClean="0"/>
              <a:t>Hessian matrix</a:t>
            </a:r>
            <a:r>
              <a:rPr lang="en-US" sz="2400" dirty="0" smtClean="0"/>
              <a:t>: second-order partial derivatives of energy terms </a:t>
            </a:r>
            <a:endParaRPr lang="en-US" sz="24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118619"/>
              </p:ext>
            </p:extLst>
          </p:nvPr>
        </p:nvGraphicFramePr>
        <p:xfrm>
          <a:off x="541367" y="2305185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18" name="Équation" r:id="rId5" imgW="647700" imgH="304800" progId="Equation.3">
                  <p:embed/>
                </p:oleObj>
              </mc:Choice>
              <mc:Fallback>
                <p:oleObj name="Équation" r:id="rId5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67" y="2305185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862458"/>
              </p:ext>
            </p:extLst>
          </p:nvPr>
        </p:nvGraphicFramePr>
        <p:xfrm>
          <a:off x="5773071" y="2245297"/>
          <a:ext cx="10985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19" name="Équation" r:id="rId7" imgW="609600" imgH="495300" progId="Equation.3">
                  <p:embed/>
                </p:oleObj>
              </mc:Choice>
              <mc:Fallback>
                <p:oleObj name="Équation" r:id="rId7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3071" y="2245297"/>
                        <a:ext cx="10985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547357"/>
              </p:ext>
            </p:extLst>
          </p:nvPr>
        </p:nvGraphicFramePr>
        <p:xfrm>
          <a:off x="4468520" y="2165350"/>
          <a:ext cx="1211263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20" name="Équation" r:id="rId9" imgW="673100" imgH="584200" progId="Equation.3">
                  <p:embed/>
                </p:oleObj>
              </mc:Choice>
              <mc:Fallback>
                <p:oleObj name="Équation" r:id="rId9" imgW="6731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520" y="2165350"/>
                        <a:ext cx="1211263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93934"/>
              </p:ext>
            </p:extLst>
          </p:nvPr>
        </p:nvGraphicFramePr>
        <p:xfrm>
          <a:off x="615346" y="3618016"/>
          <a:ext cx="34972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21" name="Équation" r:id="rId11" imgW="1574800" imgH="444500" progId="Equation.3">
                  <p:embed/>
                </p:oleObj>
              </mc:Choice>
              <mc:Fallback>
                <p:oleObj name="Équation" r:id="rId11" imgW="1574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46" y="3618016"/>
                        <a:ext cx="349726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345322"/>
              </p:ext>
            </p:extLst>
          </p:nvPr>
        </p:nvGraphicFramePr>
        <p:xfrm>
          <a:off x="624150" y="4734399"/>
          <a:ext cx="335756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22" name="Équation" r:id="rId13" imgW="1511300" imgH="457200" progId="Equation.3">
                  <p:embed/>
                </p:oleObj>
              </mc:Choice>
              <mc:Fallback>
                <p:oleObj name="Équation" r:id="rId13" imgW="1511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150" y="4734399"/>
                        <a:ext cx="3357563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094640"/>
              </p:ext>
            </p:extLst>
          </p:nvPr>
        </p:nvGraphicFramePr>
        <p:xfrm>
          <a:off x="4619625" y="3608758"/>
          <a:ext cx="40322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23" name="Équation" r:id="rId15" imgW="1816100" imgH="457200" progId="Equation.3">
                  <p:embed/>
                </p:oleObj>
              </mc:Choice>
              <mc:Fallback>
                <p:oleObj name="Équation" r:id="rId15" imgW="1816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3608758"/>
                        <a:ext cx="403225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818487"/>
              </p:ext>
            </p:extLst>
          </p:nvPr>
        </p:nvGraphicFramePr>
        <p:xfrm>
          <a:off x="4669100" y="4702546"/>
          <a:ext cx="38354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24" name="Équation" r:id="rId17" imgW="1727200" imgH="457200" progId="Equation.3">
                  <p:embed/>
                </p:oleObj>
              </mc:Choice>
              <mc:Fallback>
                <p:oleObj name="Équation" r:id="rId17" imgW="1727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9100" y="4702546"/>
                        <a:ext cx="383540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099770"/>
              </p:ext>
            </p:extLst>
          </p:nvPr>
        </p:nvGraphicFramePr>
        <p:xfrm>
          <a:off x="2388482" y="2198653"/>
          <a:ext cx="1516496" cy="1021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25" name="Équation" r:id="rId19" imgW="1587500" imgH="1066800" progId="Equation.3">
                  <p:embed/>
                </p:oleObj>
              </mc:Choice>
              <mc:Fallback>
                <p:oleObj name="Équation" r:id="rId19" imgW="1587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8482" y="2198653"/>
                        <a:ext cx="1516496" cy="10216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1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15449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22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</a:t>
            </a:r>
            <a:r>
              <a:rPr lang="en-US" sz="2400" b="1" dirty="0" smtClean="0"/>
              <a:t>Hessian matrix</a:t>
            </a:r>
            <a:r>
              <a:rPr lang="en-US" sz="2400" dirty="0" smtClean="0"/>
              <a:t>: second-order partial derivatives of energy terms </a:t>
            </a:r>
            <a:endParaRPr lang="en-US" sz="24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717912"/>
              </p:ext>
            </p:extLst>
          </p:nvPr>
        </p:nvGraphicFramePr>
        <p:xfrm>
          <a:off x="541367" y="2305185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23" name="Équation" r:id="rId5" imgW="647700" imgH="304800" progId="Equation.3">
                  <p:embed/>
                </p:oleObj>
              </mc:Choice>
              <mc:Fallback>
                <p:oleObj name="Équation" r:id="rId5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67" y="2305185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361032"/>
              </p:ext>
            </p:extLst>
          </p:nvPr>
        </p:nvGraphicFramePr>
        <p:xfrm>
          <a:off x="5773071" y="2245297"/>
          <a:ext cx="10985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24" name="Équation" r:id="rId7" imgW="609600" imgH="495300" progId="Equation.3">
                  <p:embed/>
                </p:oleObj>
              </mc:Choice>
              <mc:Fallback>
                <p:oleObj name="Équation" r:id="rId7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3071" y="2245297"/>
                        <a:ext cx="10985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169324"/>
              </p:ext>
            </p:extLst>
          </p:nvPr>
        </p:nvGraphicFramePr>
        <p:xfrm>
          <a:off x="4468520" y="2165350"/>
          <a:ext cx="1211263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25" name="Équation" r:id="rId9" imgW="673100" imgH="584200" progId="Equation.3">
                  <p:embed/>
                </p:oleObj>
              </mc:Choice>
              <mc:Fallback>
                <p:oleObj name="Équation" r:id="rId9" imgW="6731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520" y="2165350"/>
                        <a:ext cx="1211263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886469"/>
              </p:ext>
            </p:extLst>
          </p:nvPr>
        </p:nvGraphicFramePr>
        <p:xfrm>
          <a:off x="606465" y="3618016"/>
          <a:ext cx="34972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26" name="Équation" r:id="rId11" imgW="1574800" imgH="444500" progId="Equation.3">
                  <p:embed/>
                </p:oleObj>
              </mc:Choice>
              <mc:Fallback>
                <p:oleObj name="Équation" r:id="rId11" imgW="15748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65" y="3618016"/>
                        <a:ext cx="349726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729334"/>
              </p:ext>
            </p:extLst>
          </p:nvPr>
        </p:nvGraphicFramePr>
        <p:xfrm>
          <a:off x="5028151" y="4902262"/>
          <a:ext cx="335756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27" name="Équation" r:id="rId13" imgW="1511300" imgH="457200" progId="Equation.3">
                  <p:embed/>
                </p:oleObj>
              </mc:Choice>
              <mc:Fallback>
                <p:oleObj name="Équation" r:id="rId13" imgW="1511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8151" y="4902262"/>
                        <a:ext cx="3357563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469961"/>
              </p:ext>
            </p:extLst>
          </p:nvPr>
        </p:nvGraphicFramePr>
        <p:xfrm>
          <a:off x="4619625" y="3608758"/>
          <a:ext cx="403225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28" name="Équation" r:id="rId15" imgW="1816100" imgH="457200" progId="Equation.3">
                  <p:embed/>
                </p:oleObj>
              </mc:Choice>
              <mc:Fallback>
                <p:oleObj name="Équation" r:id="rId15" imgW="1816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25" y="3608758"/>
                        <a:ext cx="403225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694063"/>
              </p:ext>
            </p:extLst>
          </p:nvPr>
        </p:nvGraphicFramePr>
        <p:xfrm>
          <a:off x="392394" y="4873452"/>
          <a:ext cx="38354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29" name="Équation" r:id="rId17" imgW="1727200" imgH="457200" progId="Equation.3">
                  <p:embed/>
                </p:oleObj>
              </mc:Choice>
              <mc:Fallback>
                <p:oleObj name="Équation" r:id="rId17" imgW="1727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4" y="4873452"/>
                        <a:ext cx="383540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537549"/>
              </p:ext>
            </p:extLst>
          </p:nvPr>
        </p:nvGraphicFramePr>
        <p:xfrm>
          <a:off x="2208692" y="2197912"/>
          <a:ext cx="2241167" cy="1019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130" name="Équation" r:id="rId19" imgW="1092200" imgH="495300" progId="Equation.3">
                  <p:embed/>
                </p:oleObj>
              </mc:Choice>
              <mc:Fallback>
                <p:oleObj name="Équation" r:id="rId19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692" y="2197912"/>
                        <a:ext cx="2241167" cy="10199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3019507" y="2245297"/>
            <a:ext cx="1243327" cy="892176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731404" y="3837013"/>
            <a:ext cx="469264" cy="461172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20704" y="5134136"/>
            <a:ext cx="469264" cy="461172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156719" y="3849373"/>
            <a:ext cx="469264" cy="461172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67411" y="5137179"/>
            <a:ext cx="469264" cy="461172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0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559769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57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354960" y="3134860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313780"/>
              </p:ext>
            </p:extLst>
          </p:nvPr>
        </p:nvGraphicFramePr>
        <p:xfrm>
          <a:off x="1367291" y="3144798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58" name="Équation" r:id="rId5" imgW="647700" imgH="304800" progId="Equation.3">
                  <p:embed/>
                </p:oleObj>
              </mc:Choice>
              <mc:Fallback>
                <p:oleObj name="Équation" r:id="rId5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7291" y="3144798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829184"/>
              </p:ext>
            </p:extLst>
          </p:nvPr>
        </p:nvGraphicFramePr>
        <p:xfrm>
          <a:off x="6598995" y="3084910"/>
          <a:ext cx="10985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59" name="Équation" r:id="rId7" imgW="609600" imgH="495300" progId="Equation.3">
                  <p:embed/>
                </p:oleObj>
              </mc:Choice>
              <mc:Fallback>
                <p:oleObj name="Équation" r:id="rId7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8995" y="3084910"/>
                        <a:ext cx="10985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16123"/>
              </p:ext>
            </p:extLst>
          </p:nvPr>
        </p:nvGraphicFramePr>
        <p:xfrm>
          <a:off x="5294444" y="3004963"/>
          <a:ext cx="1211263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60" name="Équation" r:id="rId9" imgW="673100" imgH="584200" progId="Equation.3">
                  <p:embed/>
                </p:oleObj>
              </mc:Choice>
              <mc:Fallback>
                <p:oleObj name="Équation" r:id="rId9" imgW="6731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444" y="3004963"/>
                        <a:ext cx="1211263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664499"/>
              </p:ext>
            </p:extLst>
          </p:nvPr>
        </p:nvGraphicFramePr>
        <p:xfrm>
          <a:off x="3034616" y="3037525"/>
          <a:ext cx="2241167" cy="1019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61" name="Équation" r:id="rId11" imgW="1092200" imgH="495300" progId="Equation.3">
                  <p:embed/>
                </p:oleObj>
              </mc:Choice>
              <mc:Fallback>
                <p:oleObj name="Équation" r:id="rId11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4616" y="3037525"/>
                        <a:ext cx="2241167" cy="10199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7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264008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4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</a:t>
            </a:r>
            <a:r>
              <a:rPr lang="en-US" sz="2400" b="1" dirty="0" smtClean="0"/>
              <a:t>Gradient vector</a:t>
            </a:r>
            <a:r>
              <a:rPr lang="en-US" sz="2400" dirty="0" smtClean="0"/>
              <a:t>: first-order partial derivatives of energy terms </a:t>
            </a:r>
            <a:endParaRPr lang="en-US" sz="2400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558525"/>
              </p:ext>
            </p:extLst>
          </p:nvPr>
        </p:nvGraphicFramePr>
        <p:xfrm>
          <a:off x="5894059" y="1216025"/>
          <a:ext cx="194945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5" name="Équation" r:id="rId5" imgW="876300" imgH="469900" progId="Equation.3">
                  <p:embed/>
                </p:oleObj>
              </mc:Choice>
              <mc:Fallback>
                <p:oleObj name="Équation" r:id="rId5" imgW="876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4059" y="1216025"/>
                        <a:ext cx="1949450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960917"/>
              </p:ext>
            </p:extLst>
          </p:nvPr>
        </p:nvGraphicFramePr>
        <p:xfrm>
          <a:off x="555626" y="2325083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6" name="Équation" r:id="rId7" imgW="635000" imgH="279400" progId="Equation.3">
                  <p:embed/>
                </p:oleObj>
              </mc:Choice>
              <mc:Fallback>
                <p:oleObj name="Équation" r:id="rId7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6" y="2325083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172610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0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</a:t>
            </a:r>
            <a:r>
              <a:rPr lang="en-US" sz="2400" b="1" dirty="0" smtClean="0"/>
              <a:t>Gradient vector</a:t>
            </a:r>
            <a:r>
              <a:rPr lang="en-US" sz="2400" dirty="0" smtClean="0"/>
              <a:t>: first-order partial derivatives of energy terms </a:t>
            </a:r>
            <a:endParaRPr lang="en-US" sz="2400" b="1" i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905089"/>
              </p:ext>
            </p:extLst>
          </p:nvPr>
        </p:nvGraphicFramePr>
        <p:xfrm>
          <a:off x="5894059" y="1216025"/>
          <a:ext cx="194945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1" name="Équation" r:id="rId5" imgW="876300" imgH="469900" progId="Equation.3">
                  <p:embed/>
                </p:oleObj>
              </mc:Choice>
              <mc:Fallback>
                <p:oleObj name="Équation" r:id="rId5" imgW="876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4059" y="1216025"/>
                        <a:ext cx="1949450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628145"/>
              </p:ext>
            </p:extLst>
          </p:nvPr>
        </p:nvGraphicFramePr>
        <p:xfrm>
          <a:off x="555626" y="2325083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2" name="Équation" r:id="rId7" imgW="635000" imgH="279400" progId="Equation.3">
                  <p:embed/>
                </p:oleObj>
              </mc:Choice>
              <mc:Fallback>
                <p:oleObj name="Équation" r:id="rId7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6" y="2325083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074743"/>
              </p:ext>
            </p:extLst>
          </p:nvPr>
        </p:nvGraphicFramePr>
        <p:xfrm>
          <a:off x="560323" y="3462965"/>
          <a:ext cx="203041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3" name="Équation" r:id="rId9" imgW="914400" imgH="431800" progId="Equation.3">
                  <p:embed/>
                </p:oleObj>
              </mc:Choice>
              <mc:Fallback>
                <p:oleObj name="Équation" r:id="rId9" imgW="91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23" y="3462965"/>
                        <a:ext cx="203041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438987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6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</a:t>
            </a:r>
            <a:r>
              <a:rPr lang="en-US" sz="2400" b="1" dirty="0" smtClean="0"/>
              <a:t>Gradient vector</a:t>
            </a:r>
            <a:r>
              <a:rPr lang="en-US" sz="2400" dirty="0" smtClean="0"/>
              <a:t>: first-order partial derivatives of energy terms </a:t>
            </a:r>
            <a:endParaRPr lang="en-US" sz="2400" b="1" i="1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224483"/>
              </p:ext>
            </p:extLst>
          </p:nvPr>
        </p:nvGraphicFramePr>
        <p:xfrm>
          <a:off x="555626" y="2325083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7" name="Équation" r:id="rId5" imgW="635000" imgH="279400" progId="Equation.3">
                  <p:embed/>
                </p:oleObj>
              </mc:Choice>
              <mc:Fallback>
                <p:oleObj name="Équation" r:id="rId5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6" y="2325083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248924"/>
              </p:ext>
            </p:extLst>
          </p:nvPr>
        </p:nvGraphicFramePr>
        <p:xfrm>
          <a:off x="560323" y="3462965"/>
          <a:ext cx="203041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8" name="Équation" r:id="rId7" imgW="914400" imgH="431800" progId="Equation.3">
                  <p:embed/>
                </p:oleObj>
              </mc:Choice>
              <mc:Fallback>
                <p:oleObj name="Équation" r:id="rId7" imgW="91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23" y="3462965"/>
                        <a:ext cx="203041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268698"/>
              </p:ext>
            </p:extLst>
          </p:nvPr>
        </p:nvGraphicFramePr>
        <p:xfrm>
          <a:off x="5608638" y="2473325"/>
          <a:ext cx="8016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89" name="Équation" r:id="rId9" imgW="444500" imgH="241300" progId="Equation.3">
                  <p:embed/>
                </p:oleObj>
              </mc:Choice>
              <mc:Fallback>
                <p:oleObj name="Équation" r:id="rId9" imgW="444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8638" y="2473325"/>
                        <a:ext cx="8016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939735"/>
              </p:ext>
            </p:extLst>
          </p:nvPr>
        </p:nvGraphicFramePr>
        <p:xfrm>
          <a:off x="2497138" y="2266950"/>
          <a:ext cx="16192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90" name="Équation" r:id="rId11" imgW="901700" imgH="495300" progId="Equation.3">
                  <p:embed/>
                </p:oleObj>
              </mc:Choice>
              <mc:Fallback>
                <p:oleObj name="Équation" r:id="rId11" imgW="901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2266950"/>
                        <a:ext cx="16192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586583"/>
              </p:ext>
            </p:extLst>
          </p:nvPr>
        </p:nvGraphicFramePr>
        <p:xfrm>
          <a:off x="4303713" y="2473325"/>
          <a:ext cx="914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91" name="Équation" r:id="rId13" imgW="508000" imgH="241300" progId="Equation.3">
                  <p:embed/>
                </p:oleObj>
              </mc:Choice>
              <mc:Fallback>
                <p:oleObj name="Équation" r:id="rId13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3" y="2473325"/>
                        <a:ext cx="914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6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184794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44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</a:t>
            </a:r>
            <a:r>
              <a:rPr lang="en-US" sz="2400" b="1" dirty="0" smtClean="0"/>
              <a:t>Gradient vector</a:t>
            </a:r>
            <a:r>
              <a:rPr lang="en-US" sz="2400" dirty="0" smtClean="0"/>
              <a:t>: first-order partial derivatives of energy terms </a:t>
            </a:r>
            <a:endParaRPr lang="en-US" sz="2400" b="1" i="1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000222"/>
              </p:ext>
            </p:extLst>
          </p:nvPr>
        </p:nvGraphicFramePr>
        <p:xfrm>
          <a:off x="555626" y="2325083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45" name="Équation" r:id="rId5" imgW="635000" imgH="279400" progId="Equation.3">
                  <p:embed/>
                </p:oleObj>
              </mc:Choice>
              <mc:Fallback>
                <p:oleObj name="Équation" r:id="rId5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6" y="2325083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910683"/>
              </p:ext>
            </p:extLst>
          </p:nvPr>
        </p:nvGraphicFramePr>
        <p:xfrm>
          <a:off x="560323" y="3462965"/>
          <a:ext cx="203041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46" name="Équation" r:id="rId7" imgW="914400" imgH="431800" progId="Equation.3">
                  <p:embed/>
                </p:oleObj>
              </mc:Choice>
              <mc:Fallback>
                <p:oleObj name="Équation" r:id="rId7" imgW="91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23" y="3462965"/>
                        <a:ext cx="203041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2900906" y="3904604"/>
            <a:ext cx="2601563" cy="12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860236"/>
              </p:ext>
            </p:extLst>
          </p:nvPr>
        </p:nvGraphicFramePr>
        <p:xfrm>
          <a:off x="5646411" y="3389940"/>
          <a:ext cx="2481262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47" name="Équation" r:id="rId9" imgW="1117600" imgH="482600" progId="Equation.3">
                  <p:embed/>
                </p:oleObj>
              </mc:Choice>
              <mc:Fallback>
                <p:oleObj name="Équation" r:id="rId9" imgW="1117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6411" y="3389940"/>
                        <a:ext cx="2481262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619083"/>
              </p:ext>
            </p:extLst>
          </p:nvPr>
        </p:nvGraphicFramePr>
        <p:xfrm>
          <a:off x="5494338" y="2473325"/>
          <a:ext cx="1030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48" name="Équation" r:id="rId11" imgW="571500" imgH="241300" progId="Equation.3">
                  <p:embed/>
                </p:oleObj>
              </mc:Choice>
              <mc:Fallback>
                <p:oleObj name="Équation" r:id="rId1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8" y="2473325"/>
                        <a:ext cx="1030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532756"/>
              </p:ext>
            </p:extLst>
          </p:nvPr>
        </p:nvGraphicFramePr>
        <p:xfrm>
          <a:off x="2497138" y="2266950"/>
          <a:ext cx="16192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49" name="Équation" r:id="rId13" imgW="901700" imgH="495300" progId="Equation.3">
                  <p:embed/>
                </p:oleObj>
              </mc:Choice>
              <mc:Fallback>
                <p:oleObj name="Équation" r:id="rId13" imgW="901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2266950"/>
                        <a:ext cx="16192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348575"/>
              </p:ext>
            </p:extLst>
          </p:nvPr>
        </p:nvGraphicFramePr>
        <p:xfrm>
          <a:off x="4303713" y="2473325"/>
          <a:ext cx="914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50" name="Équation" r:id="rId15" imgW="508000" imgH="241300" progId="Equation.3">
                  <p:embed/>
                </p:oleObj>
              </mc:Choice>
              <mc:Fallback>
                <p:oleObj name="Équation" r:id="rId15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3" y="2473325"/>
                        <a:ext cx="914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7640647" y="3686347"/>
            <a:ext cx="469264" cy="461172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94338" y="2431719"/>
            <a:ext cx="1030287" cy="515664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2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213470"/>
              </p:ext>
            </p:extLst>
          </p:nvPr>
        </p:nvGraphicFramePr>
        <p:xfrm>
          <a:off x="3960742" y="1101328"/>
          <a:ext cx="12176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8" name="Équation" r:id="rId4" imgW="419100" imgH="177800" progId="Equation.3">
                  <p:embed/>
                </p:oleObj>
              </mc:Choice>
              <mc:Fallback>
                <p:oleObj name="Équation" r:id="rId4" imgW="419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742" y="1101328"/>
                        <a:ext cx="12176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2635409" y="636656"/>
            <a:ext cx="379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Assuming linear relationship</a:t>
            </a:r>
            <a:endParaRPr lang="en-US" sz="2400" dirty="0"/>
          </a:p>
        </p:txBody>
      </p:sp>
      <p:pic>
        <p:nvPicPr>
          <p:cNvPr id="4" name="Image 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42" y="1611803"/>
            <a:ext cx="336093" cy="336093"/>
          </a:xfrm>
          <a:prstGeom prst="rect">
            <a:avLst/>
          </a:prstGeom>
        </p:spPr>
      </p:pic>
      <p:pic>
        <p:nvPicPr>
          <p:cNvPr id="5" name="Image 4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08" y="1636940"/>
            <a:ext cx="310956" cy="31095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667250" y="1244603"/>
            <a:ext cx="225178" cy="33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6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086282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46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163203"/>
              </p:ext>
            </p:extLst>
          </p:nvPr>
        </p:nvGraphicFramePr>
        <p:xfrm>
          <a:off x="555626" y="2325083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47" name="Équation" r:id="rId5" imgW="635000" imgH="279400" progId="Equation.3">
                  <p:embed/>
                </p:oleObj>
              </mc:Choice>
              <mc:Fallback>
                <p:oleObj name="Équation" r:id="rId5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6" y="2325083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762653"/>
              </p:ext>
            </p:extLst>
          </p:nvPr>
        </p:nvGraphicFramePr>
        <p:xfrm>
          <a:off x="5494338" y="2473325"/>
          <a:ext cx="1030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48" name="Équation" r:id="rId7" imgW="571500" imgH="241300" progId="Equation.3">
                  <p:embed/>
                </p:oleObj>
              </mc:Choice>
              <mc:Fallback>
                <p:oleObj name="Équation" r:id="rId7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8" y="2473325"/>
                        <a:ext cx="1030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89503"/>
              </p:ext>
            </p:extLst>
          </p:nvPr>
        </p:nvGraphicFramePr>
        <p:xfrm>
          <a:off x="4303713" y="2473325"/>
          <a:ext cx="914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49" name="Équation" r:id="rId9" imgW="508000" imgH="241300" progId="Equation.3">
                  <p:embed/>
                </p:oleObj>
              </mc:Choice>
              <mc:Fallback>
                <p:oleObj name="Équation" r:id="rId9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3" y="2473325"/>
                        <a:ext cx="914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</a:t>
            </a:r>
            <a:r>
              <a:rPr lang="en-US" sz="2400" b="1" dirty="0" smtClean="0"/>
              <a:t>Hessian matrix</a:t>
            </a:r>
            <a:r>
              <a:rPr lang="en-US" sz="2400" dirty="0" smtClean="0"/>
              <a:t>: second-order partial derivatives of energy terms </a:t>
            </a:r>
            <a:endParaRPr lang="en-US" sz="2400" b="1" i="1" dirty="0"/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394789"/>
              </p:ext>
            </p:extLst>
          </p:nvPr>
        </p:nvGraphicFramePr>
        <p:xfrm>
          <a:off x="2497138" y="2266950"/>
          <a:ext cx="16192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550" name="Équation" r:id="rId11" imgW="901700" imgH="495300" progId="Equation.3">
                  <p:embed/>
                </p:oleObj>
              </mc:Choice>
              <mc:Fallback>
                <p:oleObj name="Équation" r:id="rId11" imgW="9017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2266950"/>
                        <a:ext cx="16192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8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79894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8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295328"/>
              </p:ext>
            </p:extLst>
          </p:nvPr>
        </p:nvGraphicFramePr>
        <p:xfrm>
          <a:off x="555626" y="2325083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09" name="Équation" r:id="rId5" imgW="635000" imgH="279400" progId="Equation.3">
                  <p:embed/>
                </p:oleObj>
              </mc:Choice>
              <mc:Fallback>
                <p:oleObj name="Équation" r:id="rId5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6" y="2325083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013558"/>
              </p:ext>
            </p:extLst>
          </p:nvPr>
        </p:nvGraphicFramePr>
        <p:xfrm>
          <a:off x="5494338" y="2473325"/>
          <a:ext cx="1030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0" name="Équation" r:id="rId7" imgW="571500" imgH="241300" progId="Equation.3">
                  <p:embed/>
                </p:oleObj>
              </mc:Choice>
              <mc:Fallback>
                <p:oleObj name="Équation" r:id="rId7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8" y="2473325"/>
                        <a:ext cx="1030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125032"/>
              </p:ext>
            </p:extLst>
          </p:nvPr>
        </p:nvGraphicFramePr>
        <p:xfrm>
          <a:off x="4303713" y="2473325"/>
          <a:ext cx="914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1" name="Équation" r:id="rId9" imgW="508000" imgH="241300" progId="Equation.3">
                  <p:embed/>
                </p:oleObj>
              </mc:Choice>
              <mc:Fallback>
                <p:oleObj name="Équation" r:id="rId9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3" y="2473325"/>
                        <a:ext cx="914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</a:t>
            </a:r>
            <a:r>
              <a:rPr lang="en-US" sz="2400" b="1" dirty="0" smtClean="0"/>
              <a:t>Hessian matrix</a:t>
            </a:r>
            <a:r>
              <a:rPr lang="en-US" sz="2400" dirty="0" smtClean="0"/>
              <a:t>: second-order partial derivatives of energy terms </a:t>
            </a:r>
            <a:endParaRPr lang="en-US" sz="2400" b="1" i="1" dirty="0"/>
          </a:p>
        </p:txBody>
      </p:sp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700887"/>
              </p:ext>
            </p:extLst>
          </p:nvPr>
        </p:nvGraphicFramePr>
        <p:xfrm>
          <a:off x="2679700" y="2278063"/>
          <a:ext cx="125412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2" name="Équation" r:id="rId11" imgW="698500" imgH="482600" progId="Equation.3">
                  <p:embed/>
                </p:oleObj>
              </mc:Choice>
              <mc:Fallback>
                <p:oleObj name="Équation" r:id="rId11" imgW="698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2278063"/>
                        <a:ext cx="1254125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7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024494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6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054575"/>
              </p:ext>
            </p:extLst>
          </p:nvPr>
        </p:nvGraphicFramePr>
        <p:xfrm>
          <a:off x="555626" y="2325083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7" name="Équation" r:id="rId5" imgW="635000" imgH="279400" progId="Equation.3">
                  <p:embed/>
                </p:oleObj>
              </mc:Choice>
              <mc:Fallback>
                <p:oleObj name="Équation" r:id="rId5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6" y="2325083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744697"/>
              </p:ext>
            </p:extLst>
          </p:nvPr>
        </p:nvGraphicFramePr>
        <p:xfrm>
          <a:off x="5494338" y="2473325"/>
          <a:ext cx="1030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8" name="Équation" r:id="rId7" imgW="571500" imgH="241300" progId="Equation.3">
                  <p:embed/>
                </p:oleObj>
              </mc:Choice>
              <mc:Fallback>
                <p:oleObj name="Équation" r:id="rId7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8" y="2473325"/>
                        <a:ext cx="1030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345971"/>
              </p:ext>
            </p:extLst>
          </p:nvPr>
        </p:nvGraphicFramePr>
        <p:xfrm>
          <a:off x="4303713" y="2473325"/>
          <a:ext cx="914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9" name="Équation" r:id="rId9" imgW="508000" imgH="241300" progId="Equation.3">
                  <p:embed/>
                </p:oleObj>
              </mc:Choice>
              <mc:Fallback>
                <p:oleObj name="Équation" r:id="rId9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3" y="2473325"/>
                        <a:ext cx="914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</a:t>
            </a:r>
            <a:r>
              <a:rPr lang="en-US" sz="2400" b="1" dirty="0" smtClean="0"/>
              <a:t>Hessian matrix</a:t>
            </a:r>
            <a:r>
              <a:rPr lang="en-US" sz="2400" dirty="0" smtClean="0"/>
              <a:t>: second-order partial derivatives of energy terms </a:t>
            </a:r>
            <a:endParaRPr lang="en-US" sz="2400" b="1" i="1" dirty="0"/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725264"/>
              </p:ext>
            </p:extLst>
          </p:nvPr>
        </p:nvGraphicFramePr>
        <p:xfrm>
          <a:off x="508000" y="3775347"/>
          <a:ext cx="33004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30" name="Équation" r:id="rId11" imgW="1485900" imgH="444500" progId="Equation.3">
                  <p:embed/>
                </p:oleObj>
              </mc:Choice>
              <mc:Fallback>
                <p:oleObj name="Équation" r:id="rId11" imgW="1485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3775347"/>
                        <a:ext cx="33004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36301"/>
              </p:ext>
            </p:extLst>
          </p:nvPr>
        </p:nvGraphicFramePr>
        <p:xfrm>
          <a:off x="2679700" y="2278063"/>
          <a:ext cx="125412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31" name="Équation" r:id="rId13" imgW="698500" imgH="482600" progId="Equation.3">
                  <p:embed/>
                </p:oleObj>
              </mc:Choice>
              <mc:Fallback>
                <p:oleObj name="Équation" r:id="rId13" imgW="698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2278063"/>
                        <a:ext cx="1254125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036" y="2295247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174093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74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06590"/>
              </p:ext>
            </p:extLst>
          </p:nvPr>
        </p:nvGraphicFramePr>
        <p:xfrm>
          <a:off x="555626" y="2325083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75" name="Équation" r:id="rId5" imgW="635000" imgH="279400" progId="Equation.3">
                  <p:embed/>
                </p:oleObj>
              </mc:Choice>
              <mc:Fallback>
                <p:oleObj name="Équation" r:id="rId5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6" y="2325083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630045"/>
              </p:ext>
            </p:extLst>
          </p:nvPr>
        </p:nvGraphicFramePr>
        <p:xfrm>
          <a:off x="5494338" y="2473325"/>
          <a:ext cx="1030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76" name="Équation" r:id="rId7" imgW="571500" imgH="241300" progId="Equation.3">
                  <p:embed/>
                </p:oleObj>
              </mc:Choice>
              <mc:Fallback>
                <p:oleObj name="Équation" r:id="rId7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8" y="2473325"/>
                        <a:ext cx="1030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80292"/>
              </p:ext>
            </p:extLst>
          </p:nvPr>
        </p:nvGraphicFramePr>
        <p:xfrm>
          <a:off x="2805113" y="2495550"/>
          <a:ext cx="10033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77" name="Équation" r:id="rId9" imgW="558800" imgH="241300" progId="Equation.3">
                  <p:embed/>
                </p:oleObj>
              </mc:Choice>
              <mc:Fallback>
                <p:oleObj name="Équation" r:id="rId9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113" y="2495550"/>
                        <a:ext cx="100330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88281"/>
              </p:ext>
            </p:extLst>
          </p:nvPr>
        </p:nvGraphicFramePr>
        <p:xfrm>
          <a:off x="4303713" y="2473325"/>
          <a:ext cx="914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78" name="Équation" r:id="rId11" imgW="508000" imgH="241300" progId="Equation.3">
                  <p:embed/>
                </p:oleObj>
              </mc:Choice>
              <mc:Fallback>
                <p:oleObj name="Équation" r:id="rId11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3" y="2473325"/>
                        <a:ext cx="914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541367" y="1326916"/>
            <a:ext cx="5875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</a:t>
            </a:r>
            <a:r>
              <a:rPr lang="en-US" sz="2400" b="1" dirty="0" smtClean="0"/>
              <a:t>Hessian matrix</a:t>
            </a:r>
            <a:r>
              <a:rPr lang="en-US" sz="2400" dirty="0" smtClean="0"/>
              <a:t>: second-order partial derivatives of energy terms </a:t>
            </a:r>
            <a:endParaRPr lang="en-US" sz="2400" b="1" i="1" dirty="0"/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970554"/>
              </p:ext>
            </p:extLst>
          </p:nvPr>
        </p:nvGraphicFramePr>
        <p:xfrm>
          <a:off x="508000" y="3775347"/>
          <a:ext cx="33004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79" name="Équation" r:id="rId13" imgW="1485900" imgH="444500" progId="Equation.3">
                  <p:embed/>
                </p:oleObj>
              </mc:Choice>
              <mc:Fallback>
                <p:oleObj name="Équation" r:id="rId13" imgW="1485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3775347"/>
                        <a:ext cx="33004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413337" y="4014925"/>
            <a:ext cx="469264" cy="461172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05113" y="2440597"/>
            <a:ext cx="1003300" cy="524547"/>
          </a:xfrm>
          <a:prstGeom prst="rect">
            <a:avLst/>
          </a:prstGeom>
          <a:noFill/>
          <a:ln w="25400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43769" y="3041210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367667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71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144912"/>
              </p:ext>
            </p:extLst>
          </p:nvPr>
        </p:nvGraphicFramePr>
        <p:xfrm>
          <a:off x="1470359" y="3071046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72" name="Équation" r:id="rId5" imgW="635000" imgH="279400" progId="Equation.3">
                  <p:embed/>
                </p:oleObj>
              </mc:Choice>
              <mc:Fallback>
                <p:oleObj name="Équation" r:id="rId5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359" y="3071046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354608"/>
              </p:ext>
            </p:extLst>
          </p:nvPr>
        </p:nvGraphicFramePr>
        <p:xfrm>
          <a:off x="6409071" y="3219288"/>
          <a:ext cx="1030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73" name="Équation" r:id="rId7" imgW="571500" imgH="241300" progId="Equation.3">
                  <p:embed/>
                </p:oleObj>
              </mc:Choice>
              <mc:Fallback>
                <p:oleObj name="Équation" r:id="rId7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9071" y="3219288"/>
                        <a:ext cx="1030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138935"/>
              </p:ext>
            </p:extLst>
          </p:nvPr>
        </p:nvGraphicFramePr>
        <p:xfrm>
          <a:off x="3719846" y="3241513"/>
          <a:ext cx="10033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74" name="Équation" r:id="rId9" imgW="558800" imgH="241300" progId="Equation.3">
                  <p:embed/>
                </p:oleObj>
              </mc:Choice>
              <mc:Fallback>
                <p:oleObj name="Équation" r:id="rId9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846" y="3241513"/>
                        <a:ext cx="100330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553427"/>
              </p:ext>
            </p:extLst>
          </p:nvPr>
        </p:nvGraphicFramePr>
        <p:xfrm>
          <a:off x="5218446" y="3219288"/>
          <a:ext cx="914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75" name="Équation" r:id="rId11" imgW="508000" imgH="241300" progId="Equation.3">
                  <p:embed/>
                </p:oleObj>
              </mc:Choice>
              <mc:Fallback>
                <p:oleObj name="Équation" r:id="rId11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446" y="3219288"/>
                        <a:ext cx="914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5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3025" y="3899928"/>
            <a:ext cx="1399164" cy="7556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529036" y="538535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65300"/>
              </p:ext>
            </p:extLst>
          </p:nvPr>
        </p:nvGraphicFramePr>
        <p:xfrm>
          <a:off x="3500438" y="539507"/>
          <a:ext cx="1216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89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539507"/>
                        <a:ext cx="1216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26583"/>
              </p:ext>
            </p:extLst>
          </p:nvPr>
        </p:nvGraphicFramePr>
        <p:xfrm>
          <a:off x="1209615" y="3929764"/>
          <a:ext cx="1412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90" name="Équation" r:id="rId5" imgW="635000" imgH="279400" progId="Equation.3">
                  <p:embed/>
                </p:oleObj>
              </mc:Choice>
              <mc:Fallback>
                <p:oleObj name="Équation" r:id="rId5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15" y="3929764"/>
                        <a:ext cx="14128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919137"/>
              </p:ext>
            </p:extLst>
          </p:nvPr>
        </p:nvGraphicFramePr>
        <p:xfrm>
          <a:off x="6453650" y="4078006"/>
          <a:ext cx="10302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91" name="Équation" r:id="rId7" imgW="571500" imgH="241300" progId="Equation.3">
                  <p:embed/>
                </p:oleObj>
              </mc:Choice>
              <mc:Fallback>
                <p:oleObj name="Équation" r:id="rId7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3650" y="4078006"/>
                        <a:ext cx="10302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685147"/>
              </p:ext>
            </p:extLst>
          </p:nvPr>
        </p:nvGraphicFramePr>
        <p:xfrm>
          <a:off x="2889271" y="4079593"/>
          <a:ext cx="10033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92" name="Équation" r:id="rId9" imgW="558800" imgH="241300" progId="Equation.3">
                  <p:embed/>
                </p:oleObj>
              </mc:Choice>
              <mc:Fallback>
                <p:oleObj name="Équation" r:id="rId9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71" y="4079593"/>
                        <a:ext cx="1003300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799935"/>
              </p:ext>
            </p:extLst>
          </p:nvPr>
        </p:nvGraphicFramePr>
        <p:xfrm>
          <a:off x="5158872" y="4079181"/>
          <a:ext cx="914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93" name="Équation" r:id="rId11" imgW="508000" imgH="241300" progId="Equation.3">
                  <p:embed/>
                </p:oleObj>
              </mc:Choice>
              <mc:Fallback>
                <p:oleObj name="Équation" r:id="rId11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8872" y="4079181"/>
                        <a:ext cx="914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541367" y="1326916"/>
            <a:ext cx="587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recap:</a:t>
            </a:r>
            <a:endParaRPr lang="en-US" sz="24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1209615" y="2446775"/>
            <a:ext cx="1399164" cy="7556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085396"/>
              </p:ext>
            </p:extLst>
          </p:nvPr>
        </p:nvGraphicFramePr>
        <p:xfrm>
          <a:off x="1221946" y="2456713"/>
          <a:ext cx="14414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94" name="Équation" r:id="rId13" imgW="647700" imgH="304800" progId="Equation.3">
                  <p:embed/>
                </p:oleObj>
              </mc:Choice>
              <mc:Fallback>
                <p:oleObj name="Équation" r:id="rId13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1946" y="2456713"/>
                        <a:ext cx="14414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781287"/>
              </p:ext>
            </p:extLst>
          </p:nvPr>
        </p:nvGraphicFramePr>
        <p:xfrm>
          <a:off x="6453650" y="2396825"/>
          <a:ext cx="10985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95" name="Équation" r:id="rId15" imgW="609600" imgH="495300" progId="Equation.3">
                  <p:embed/>
                </p:oleObj>
              </mc:Choice>
              <mc:Fallback>
                <p:oleObj name="Équation" r:id="rId1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3650" y="2396825"/>
                        <a:ext cx="109855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843984"/>
              </p:ext>
            </p:extLst>
          </p:nvPr>
        </p:nvGraphicFramePr>
        <p:xfrm>
          <a:off x="5149099" y="2316878"/>
          <a:ext cx="1211263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96" name="Équation" r:id="rId17" imgW="673100" imgH="584200" progId="Equation.3">
                  <p:embed/>
                </p:oleObj>
              </mc:Choice>
              <mc:Fallback>
                <p:oleObj name="Équation" r:id="rId17" imgW="6731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099" y="2316878"/>
                        <a:ext cx="1211263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68167"/>
              </p:ext>
            </p:extLst>
          </p:nvPr>
        </p:nvGraphicFramePr>
        <p:xfrm>
          <a:off x="2889271" y="2349440"/>
          <a:ext cx="2241167" cy="1019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97" name="Équation" r:id="rId19" imgW="1092200" imgH="495300" progId="Equation.3">
                  <p:embed/>
                </p:oleObj>
              </mc:Choice>
              <mc:Fallback>
                <p:oleObj name="Équation" r:id="rId19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71" y="2349440"/>
                        <a:ext cx="2241167" cy="10199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7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564661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2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41366" y="1592272"/>
            <a:ext cx="68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  Build system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91114" y="2364818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75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039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8818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282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7470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2475040" y="23648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475040" y="2959460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022557"/>
              </p:ext>
            </p:extLst>
          </p:nvPr>
        </p:nvGraphicFramePr>
        <p:xfrm>
          <a:off x="852226" y="2969840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3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26" y="2969840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45476"/>
              </p:ext>
            </p:extLst>
          </p:nvPr>
        </p:nvGraphicFramePr>
        <p:xfrm>
          <a:off x="1465729" y="2979730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4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29" y="2979730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647417"/>
              </p:ext>
            </p:extLst>
          </p:nvPr>
        </p:nvGraphicFramePr>
        <p:xfrm>
          <a:off x="2064876" y="297973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5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876" y="297973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996895"/>
              </p:ext>
            </p:extLst>
          </p:nvPr>
        </p:nvGraphicFramePr>
        <p:xfrm>
          <a:off x="3473626" y="2970067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6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26" y="2970067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689862"/>
              </p:ext>
            </p:extLst>
          </p:nvPr>
        </p:nvGraphicFramePr>
        <p:xfrm>
          <a:off x="4082437" y="2970067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7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437" y="2970067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72851"/>
              </p:ext>
            </p:extLst>
          </p:nvPr>
        </p:nvGraphicFramePr>
        <p:xfrm>
          <a:off x="4782832" y="2969655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8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832" y="2969655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2397967" y="2865739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707821"/>
              </p:ext>
            </p:extLst>
          </p:nvPr>
        </p:nvGraphicFramePr>
        <p:xfrm>
          <a:off x="860566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9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566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096842"/>
              </p:ext>
            </p:extLst>
          </p:nvPr>
        </p:nvGraphicFramePr>
        <p:xfrm>
          <a:off x="4758584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10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84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264044"/>
              </p:ext>
            </p:extLst>
          </p:nvPr>
        </p:nvGraphicFramePr>
        <p:xfrm>
          <a:off x="642009" y="4625506"/>
          <a:ext cx="2936875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11" name="Équation" r:id="rId21" imgW="1320800" imgH="889000" progId="Equation.3">
                  <p:embed/>
                </p:oleObj>
              </mc:Choice>
              <mc:Fallback>
                <p:oleObj name="Équation" r:id="rId21" imgW="13208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009" y="4625506"/>
                        <a:ext cx="2936875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684388"/>
              </p:ext>
            </p:extLst>
          </p:nvPr>
        </p:nvGraphicFramePr>
        <p:xfrm>
          <a:off x="1601507" y="434430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12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07" y="434430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778899"/>
              </p:ext>
            </p:extLst>
          </p:nvPr>
        </p:nvGraphicFramePr>
        <p:xfrm>
          <a:off x="2091714" y="4344301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13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1714" y="4344301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401411"/>
              </p:ext>
            </p:extLst>
          </p:nvPr>
        </p:nvGraphicFramePr>
        <p:xfrm>
          <a:off x="2530575" y="4344301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14" name="Équation" r:id="rId25" imgW="165100" imgH="203200" progId="Equation.3">
                  <p:embed/>
                </p:oleObj>
              </mc:Choice>
              <mc:Fallback>
                <p:oleObj name="Équation" r:id="rId25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575" y="4344301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237995"/>
              </p:ext>
            </p:extLst>
          </p:nvPr>
        </p:nvGraphicFramePr>
        <p:xfrm>
          <a:off x="1099561" y="482265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15" name="Équation" r:id="rId26" imgW="165100" imgH="215900" progId="Equation.3">
                  <p:embed/>
                </p:oleObj>
              </mc:Choice>
              <mc:Fallback>
                <p:oleObj name="Équation" r:id="rId26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561" y="482265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630533"/>
              </p:ext>
            </p:extLst>
          </p:nvPr>
        </p:nvGraphicFramePr>
        <p:xfrm>
          <a:off x="1087822" y="5227972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16" name="Équation" r:id="rId27" imgW="139700" imgH="203200" progId="Equation.3">
                  <p:embed/>
                </p:oleObj>
              </mc:Choice>
              <mc:Fallback>
                <p:oleObj name="Équation" r:id="rId2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822" y="5227972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173842"/>
              </p:ext>
            </p:extLst>
          </p:nvPr>
        </p:nvGraphicFramePr>
        <p:xfrm>
          <a:off x="1100278" y="569801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17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278" y="569801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986060"/>
              </p:ext>
            </p:extLst>
          </p:nvPr>
        </p:nvGraphicFramePr>
        <p:xfrm>
          <a:off x="6599128" y="4573227"/>
          <a:ext cx="1327150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18" name="Équation" r:id="rId29" imgW="596900" imgH="889000" progId="Equation.3">
                  <p:embed/>
                </p:oleObj>
              </mc:Choice>
              <mc:Fallback>
                <p:oleObj name="Équation" r:id="rId29" imgW="5969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128" y="4573227"/>
                        <a:ext cx="1327150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72275"/>
              </p:ext>
            </p:extLst>
          </p:nvPr>
        </p:nvGraphicFramePr>
        <p:xfrm>
          <a:off x="4284506" y="4545770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19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506" y="4545770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3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090989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0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41366" y="1592272"/>
            <a:ext cx="68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  Build system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91114" y="2364818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75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039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8818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282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7470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2475040" y="23648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475040" y="2959460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509281"/>
              </p:ext>
            </p:extLst>
          </p:nvPr>
        </p:nvGraphicFramePr>
        <p:xfrm>
          <a:off x="852226" y="2969840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1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26" y="2969840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618367"/>
              </p:ext>
            </p:extLst>
          </p:nvPr>
        </p:nvGraphicFramePr>
        <p:xfrm>
          <a:off x="1465729" y="2979730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2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29" y="2979730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943920"/>
              </p:ext>
            </p:extLst>
          </p:nvPr>
        </p:nvGraphicFramePr>
        <p:xfrm>
          <a:off x="2064876" y="297973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3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876" y="297973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93925"/>
              </p:ext>
            </p:extLst>
          </p:nvPr>
        </p:nvGraphicFramePr>
        <p:xfrm>
          <a:off x="3473626" y="2970067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4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26" y="2970067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588738"/>
              </p:ext>
            </p:extLst>
          </p:nvPr>
        </p:nvGraphicFramePr>
        <p:xfrm>
          <a:off x="4082437" y="2970067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5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437" y="2970067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522425"/>
              </p:ext>
            </p:extLst>
          </p:nvPr>
        </p:nvGraphicFramePr>
        <p:xfrm>
          <a:off x="4782832" y="2969655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6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832" y="2969655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2397967" y="2865739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541973"/>
              </p:ext>
            </p:extLst>
          </p:nvPr>
        </p:nvGraphicFramePr>
        <p:xfrm>
          <a:off x="860566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7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566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760541"/>
              </p:ext>
            </p:extLst>
          </p:nvPr>
        </p:nvGraphicFramePr>
        <p:xfrm>
          <a:off x="4758584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8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84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80643"/>
              </p:ext>
            </p:extLst>
          </p:nvPr>
        </p:nvGraphicFramePr>
        <p:xfrm>
          <a:off x="642009" y="4625506"/>
          <a:ext cx="2936875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99" name="Équation" r:id="rId21" imgW="1320800" imgH="889000" progId="Equation.3">
                  <p:embed/>
                </p:oleObj>
              </mc:Choice>
              <mc:Fallback>
                <p:oleObj name="Équation" r:id="rId21" imgW="13208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009" y="4625506"/>
                        <a:ext cx="2936875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133056"/>
              </p:ext>
            </p:extLst>
          </p:nvPr>
        </p:nvGraphicFramePr>
        <p:xfrm>
          <a:off x="1601507" y="434430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00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07" y="434430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651338"/>
              </p:ext>
            </p:extLst>
          </p:nvPr>
        </p:nvGraphicFramePr>
        <p:xfrm>
          <a:off x="2091714" y="4344301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01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1714" y="4344301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514953"/>
              </p:ext>
            </p:extLst>
          </p:nvPr>
        </p:nvGraphicFramePr>
        <p:xfrm>
          <a:off x="2530575" y="4344301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02" name="Équation" r:id="rId25" imgW="165100" imgH="203200" progId="Equation.3">
                  <p:embed/>
                </p:oleObj>
              </mc:Choice>
              <mc:Fallback>
                <p:oleObj name="Équation" r:id="rId25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575" y="4344301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087734"/>
              </p:ext>
            </p:extLst>
          </p:nvPr>
        </p:nvGraphicFramePr>
        <p:xfrm>
          <a:off x="1099561" y="482265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03" name="Équation" r:id="rId26" imgW="165100" imgH="215900" progId="Equation.3">
                  <p:embed/>
                </p:oleObj>
              </mc:Choice>
              <mc:Fallback>
                <p:oleObj name="Équation" r:id="rId26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561" y="482265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210392"/>
              </p:ext>
            </p:extLst>
          </p:nvPr>
        </p:nvGraphicFramePr>
        <p:xfrm>
          <a:off x="1087822" y="5227972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04" name="Équation" r:id="rId27" imgW="139700" imgH="203200" progId="Equation.3">
                  <p:embed/>
                </p:oleObj>
              </mc:Choice>
              <mc:Fallback>
                <p:oleObj name="Équation" r:id="rId2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822" y="5227972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794110"/>
              </p:ext>
            </p:extLst>
          </p:nvPr>
        </p:nvGraphicFramePr>
        <p:xfrm>
          <a:off x="1100278" y="569801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05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278" y="569801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60054"/>
              </p:ext>
            </p:extLst>
          </p:nvPr>
        </p:nvGraphicFramePr>
        <p:xfrm>
          <a:off x="6599128" y="4573227"/>
          <a:ext cx="1327150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06" name="Équation" r:id="rId29" imgW="596900" imgH="889000" progId="Equation.3">
                  <p:embed/>
                </p:oleObj>
              </mc:Choice>
              <mc:Fallback>
                <p:oleObj name="Équation" r:id="rId29" imgW="5969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128" y="4573227"/>
                        <a:ext cx="1327150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807350"/>
              </p:ext>
            </p:extLst>
          </p:nvPr>
        </p:nvGraphicFramePr>
        <p:xfrm>
          <a:off x="4284506" y="4545770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07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506" y="4545770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6029562" y="1264692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147750"/>
              </p:ext>
            </p:extLst>
          </p:nvPr>
        </p:nvGraphicFramePr>
        <p:xfrm>
          <a:off x="6025963" y="1266331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08" name="Équation" r:id="rId33" imgW="647700" imgH="304800" progId="Equation.3">
                  <p:embed/>
                </p:oleObj>
              </mc:Choice>
              <mc:Fallback>
                <p:oleObj name="Équation" r:id="rId33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963" y="1266331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669627"/>
              </p:ext>
            </p:extLst>
          </p:nvPr>
        </p:nvGraphicFramePr>
        <p:xfrm>
          <a:off x="8279049" y="1232951"/>
          <a:ext cx="570306" cy="46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09" name="Équation" r:id="rId35" imgW="609600" imgH="495300" progId="Equation.3">
                  <p:embed/>
                </p:oleObj>
              </mc:Choice>
              <mc:Fallback>
                <p:oleObj name="Équation" r:id="rId3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049" y="1232951"/>
                        <a:ext cx="570306" cy="46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213373"/>
              </p:ext>
            </p:extLst>
          </p:nvPr>
        </p:nvGraphicFramePr>
        <p:xfrm>
          <a:off x="6970161" y="1213997"/>
          <a:ext cx="1163492" cy="52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10" name="Équation" r:id="rId37" imgW="1092200" imgH="495300" progId="Equation.3">
                  <p:embed/>
                </p:oleObj>
              </mc:Choice>
              <mc:Fallback>
                <p:oleObj name="Équation" r:id="rId37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213997"/>
                        <a:ext cx="1163492" cy="529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6036995" y="1807751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597029"/>
              </p:ext>
            </p:extLst>
          </p:nvPr>
        </p:nvGraphicFramePr>
        <p:xfrm>
          <a:off x="6029562" y="1828605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11" name="Équation" r:id="rId39" imgW="635000" imgH="279400" progId="Equation.3">
                  <p:embed/>
                </p:oleObj>
              </mc:Choice>
              <mc:Fallback>
                <p:oleObj name="Équation" r:id="rId39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562" y="1828605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991565"/>
              </p:ext>
            </p:extLst>
          </p:nvPr>
        </p:nvGraphicFramePr>
        <p:xfrm>
          <a:off x="8281319" y="1921334"/>
          <a:ext cx="558558" cy="23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12" name="Équation" r:id="rId41" imgW="571500" imgH="241300" progId="Equation.3">
                  <p:embed/>
                </p:oleObj>
              </mc:Choice>
              <mc:Fallback>
                <p:oleObj name="Équation" r:id="rId4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319" y="1921334"/>
                        <a:ext cx="558558" cy="235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627913"/>
              </p:ext>
            </p:extLst>
          </p:nvPr>
        </p:nvGraphicFramePr>
        <p:xfrm>
          <a:off x="6970161" y="1883606"/>
          <a:ext cx="606794" cy="2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13" name="Équation" r:id="rId43" imgW="558800" imgH="241300" progId="Equation.3">
                  <p:embed/>
                </p:oleObj>
              </mc:Choice>
              <mc:Fallback>
                <p:oleObj name="Équation" r:id="rId43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883606"/>
                        <a:ext cx="606794" cy="2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5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428411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0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541366" y="1592272"/>
            <a:ext cx="68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  Build system: add              constraint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91114" y="2364818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75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039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8818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282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7470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2475040" y="23648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475040" y="2959460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140335"/>
              </p:ext>
            </p:extLst>
          </p:nvPr>
        </p:nvGraphicFramePr>
        <p:xfrm>
          <a:off x="852226" y="2969840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1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26" y="2969840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826999"/>
              </p:ext>
            </p:extLst>
          </p:nvPr>
        </p:nvGraphicFramePr>
        <p:xfrm>
          <a:off x="1465729" y="2979730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2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29" y="2979730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751231"/>
              </p:ext>
            </p:extLst>
          </p:nvPr>
        </p:nvGraphicFramePr>
        <p:xfrm>
          <a:off x="2064876" y="297973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3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876" y="297973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223334"/>
              </p:ext>
            </p:extLst>
          </p:nvPr>
        </p:nvGraphicFramePr>
        <p:xfrm>
          <a:off x="3473626" y="2970067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4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26" y="2970067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282186"/>
              </p:ext>
            </p:extLst>
          </p:nvPr>
        </p:nvGraphicFramePr>
        <p:xfrm>
          <a:off x="4082437" y="2970067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5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437" y="2970067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339830"/>
              </p:ext>
            </p:extLst>
          </p:nvPr>
        </p:nvGraphicFramePr>
        <p:xfrm>
          <a:off x="4782832" y="2969655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6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832" y="2969655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2397967" y="2865739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090126"/>
              </p:ext>
            </p:extLst>
          </p:nvPr>
        </p:nvGraphicFramePr>
        <p:xfrm>
          <a:off x="860566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7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566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207597"/>
              </p:ext>
            </p:extLst>
          </p:nvPr>
        </p:nvGraphicFramePr>
        <p:xfrm>
          <a:off x="4758584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8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84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32537"/>
              </p:ext>
            </p:extLst>
          </p:nvPr>
        </p:nvGraphicFramePr>
        <p:xfrm>
          <a:off x="642009" y="4625506"/>
          <a:ext cx="2936875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9" name="Équation" r:id="rId21" imgW="1320800" imgH="889000" progId="Equation.3">
                  <p:embed/>
                </p:oleObj>
              </mc:Choice>
              <mc:Fallback>
                <p:oleObj name="Équation" r:id="rId21" imgW="13208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009" y="4625506"/>
                        <a:ext cx="2936875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626507"/>
              </p:ext>
            </p:extLst>
          </p:nvPr>
        </p:nvGraphicFramePr>
        <p:xfrm>
          <a:off x="1601507" y="434430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40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07" y="434430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663868"/>
              </p:ext>
            </p:extLst>
          </p:nvPr>
        </p:nvGraphicFramePr>
        <p:xfrm>
          <a:off x="2091714" y="4344301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41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1714" y="4344301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56637"/>
              </p:ext>
            </p:extLst>
          </p:nvPr>
        </p:nvGraphicFramePr>
        <p:xfrm>
          <a:off x="2530575" y="4344301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42" name="Équation" r:id="rId25" imgW="165100" imgH="203200" progId="Equation.3">
                  <p:embed/>
                </p:oleObj>
              </mc:Choice>
              <mc:Fallback>
                <p:oleObj name="Équation" r:id="rId25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575" y="4344301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22387"/>
              </p:ext>
            </p:extLst>
          </p:nvPr>
        </p:nvGraphicFramePr>
        <p:xfrm>
          <a:off x="1099561" y="482265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43" name="Équation" r:id="rId26" imgW="165100" imgH="215900" progId="Equation.3">
                  <p:embed/>
                </p:oleObj>
              </mc:Choice>
              <mc:Fallback>
                <p:oleObj name="Équation" r:id="rId26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561" y="482265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760842"/>
              </p:ext>
            </p:extLst>
          </p:nvPr>
        </p:nvGraphicFramePr>
        <p:xfrm>
          <a:off x="1087822" y="5227972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44" name="Équation" r:id="rId27" imgW="139700" imgH="203200" progId="Equation.3">
                  <p:embed/>
                </p:oleObj>
              </mc:Choice>
              <mc:Fallback>
                <p:oleObj name="Équation" r:id="rId2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822" y="5227972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249293"/>
              </p:ext>
            </p:extLst>
          </p:nvPr>
        </p:nvGraphicFramePr>
        <p:xfrm>
          <a:off x="1100278" y="569801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45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278" y="569801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504334"/>
              </p:ext>
            </p:extLst>
          </p:nvPr>
        </p:nvGraphicFramePr>
        <p:xfrm>
          <a:off x="6599128" y="4573227"/>
          <a:ext cx="1327150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46" name="Équation" r:id="rId29" imgW="596900" imgH="889000" progId="Equation.3">
                  <p:embed/>
                </p:oleObj>
              </mc:Choice>
              <mc:Fallback>
                <p:oleObj name="Équation" r:id="rId29" imgW="5969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128" y="4573227"/>
                        <a:ext cx="1327150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885329"/>
              </p:ext>
            </p:extLst>
          </p:nvPr>
        </p:nvGraphicFramePr>
        <p:xfrm>
          <a:off x="4284506" y="4545770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47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506" y="4545770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6029562" y="1264692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264855"/>
              </p:ext>
            </p:extLst>
          </p:nvPr>
        </p:nvGraphicFramePr>
        <p:xfrm>
          <a:off x="6025963" y="1266331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48" name="Équation" r:id="rId33" imgW="647700" imgH="304800" progId="Equation.3">
                  <p:embed/>
                </p:oleObj>
              </mc:Choice>
              <mc:Fallback>
                <p:oleObj name="Équation" r:id="rId33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963" y="1266331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54207"/>
              </p:ext>
            </p:extLst>
          </p:nvPr>
        </p:nvGraphicFramePr>
        <p:xfrm>
          <a:off x="8279049" y="1232951"/>
          <a:ext cx="570306" cy="46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49" name="Équation" r:id="rId35" imgW="609600" imgH="495300" progId="Equation.3">
                  <p:embed/>
                </p:oleObj>
              </mc:Choice>
              <mc:Fallback>
                <p:oleObj name="Équation" r:id="rId3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049" y="1232951"/>
                        <a:ext cx="570306" cy="46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637242"/>
              </p:ext>
            </p:extLst>
          </p:nvPr>
        </p:nvGraphicFramePr>
        <p:xfrm>
          <a:off x="6970161" y="1213997"/>
          <a:ext cx="1163492" cy="52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50" name="Équation" r:id="rId37" imgW="1092200" imgH="495300" progId="Equation.3">
                  <p:embed/>
                </p:oleObj>
              </mc:Choice>
              <mc:Fallback>
                <p:oleObj name="Équation" r:id="rId37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213997"/>
                        <a:ext cx="1163492" cy="529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6036995" y="1807751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272828"/>
              </p:ext>
            </p:extLst>
          </p:nvPr>
        </p:nvGraphicFramePr>
        <p:xfrm>
          <a:off x="6029562" y="1828605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51" name="Équation" r:id="rId39" imgW="635000" imgH="279400" progId="Equation.3">
                  <p:embed/>
                </p:oleObj>
              </mc:Choice>
              <mc:Fallback>
                <p:oleObj name="Équation" r:id="rId39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562" y="1828605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13907"/>
              </p:ext>
            </p:extLst>
          </p:nvPr>
        </p:nvGraphicFramePr>
        <p:xfrm>
          <a:off x="8281319" y="1921334"/>
          <a:ext cx="558558" cy="23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52" name="Équation" r:id="rId41" imgW="571500" imgH="241300" progId="Equation.3">
                  <p:embed/>
                </p:oleObj>
              </mc:Choice>
              <mc:Fallback>
                <p:oleObj name="Équation" r:id="rId4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319" y="1921334"/>
                        <a:ext cx="558558" cy="235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082641"/>
              </p:ext>
            </p:extLst>
          </p:nvPr>
        </p:nvGraphicFramePr>
        <p:xfrm>
          <a:off x="6970161" y="1883606"/>
          <a:ext cx="606794" cy="2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53" name="Équation" r:id="rId43" imgW="558800" imgH="241300" progId="Equation.3">
                  <p:embed/>
                </p:oleObj>
              </mc:Choice>
              <mc:Fallback>
                <p:oleObj name="Équation" r:id="rId43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883606"/>
                        <a:ext cx="606794" cy="2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Connecteur droit 47"/>
          <p:cNvCxnSpPr/>
          <p:nvPr/>
        </p:nvCxnSpPr>
        <p:spPr>
          <a:xfrm>
            <a:off x="703841" y="3376064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764560"/>
              </p:ext>
            </p:extLst>
          </p:nvPr>
        </p:nvGraphicFramePr>
        <p:xfrm>
          <a:off x="814048" y="3443925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54" name="Équation" r:id="rId45" imgW="558800" imgH="241300" progId="Equation.3">
                  <p:embed/>
                </p:oleObj>
              </mc:Choice>
              <mc:Fallback>
                <p:oleObj name="Équation" r:id="rId45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48" y="3443925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 49"/>
          <p:cNvSpPr/>
          <p:nvPr/>
        </p:nvSpPr>
        <p:spPr>
          <a:xfrm>
            <a:off x="3391785" y="1655333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401890"/>
              </p:ext>
            </p:extLst>
          </p:nvPr>
        </p:nvGraphicFramePr>
        <p:xfrm>
          <a:off x="3388186" y="1656972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55" name="Équation" r:id="rId47" imgW="647700" imgH="304800" progId="Equation.3">
                  <p:embed/>
                </p:oleObj>
              </mc:Choice>
              <mc:Fallback>
                <p:oleObj name="Équation" r:id="rId47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186" y="1656972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8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615990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54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91114" y="2364818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75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039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8818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282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7470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2475040" y="23648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475040" y="2959460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875087"/>
              </p:ext>
            </p:extLst>
          </p:nvPr>
        </p:nvGraphicFramePr>
        <p:xfrm>
          <a:off x="852226" y="2969840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55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26" y="2969840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442681"/>
              </p:ext>
            </p:extLst>
          </p:nvPr>
        </p:nvGraphicFramePr>
        <p:xfrm>
          <a:off x="1465729" y="2979730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56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29" y="2979730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707220"/>
              </p:ext>
            </p:extLst>
          </p:nvPr>
        </p:nvGraphicFramePr>
        <p:xfrm>
          <a:off x="2064876" y="297973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57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876" y="297973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025279"/>
              </p:ext>
            </p:extLst>
          </p:nvPr>
        </p:nvGraphicFramePr>
        <p:xfrm>
          <a:off x="3473626" y="2970067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58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26" y="2970067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45544"/>
              </p:ext>
            </p:extLst>
          </p:nvPr>
        </p:nvGraphicFramePr>
        <p:xfrm>
          <a:off x="4082437" y="2970067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59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437" y="2970067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82990"/>
              </p:ext>
            </p:extLst>
          </p:nvPr>
        </p:nvGraphicFramePr>
        <p:xfrm>
          <a:off x="4782832" y="2969655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0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832" y="2969655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2397967" y="2865739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431999"/>
              </p:ext>
            </p:extLst>
          </p:nvPr>
        </p:nvGraphicFramePr>
        <p:xfrm>
          <a:off x="860566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1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566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904936"/>
              </p:ext>
            </p:extLst>
          </p:nvPr>
        </p:nvGraphicFramePr>
        <p:xfrm>
          <a:off x="4758584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2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84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014264"/>
              </p:ext>
            </p:extLst>
          </p:nvPr>
        </p:nvGraphicFramePr>
        <p:xfrm>
          <a:off x="430213" y="4625975"/>
          <a:ext cx="3360737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3" name="Équation" r:id="rId21" imgW="1511300" imgH="889000" progId="Equation.3">
                  <p:embed/>
                </p:oleObj>
              </mc:Choice>
              <mc:Fallback>
                <p:oleObj name="Équation" r:id="rId21" imgW="15113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4625975"/>
                        <a:ext cx="3360737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787802"/>
              </p:ext>
            </p:extLst>
          </p:nvPr>
        </p:nvGraphicFramePr>
        <p:xfrm>
          <a:off x="1601507" y="434430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4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07" y="434430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041469"/>
              </p:ext>
            </p:extLst>
          </p:nvPr>
        </p:nvGraphicFramePr>
        <p:xfrm>
          <a:off x="2193314" y="4344301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5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314" y="4344301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510163"/>
              </p:ext>
            </p:extLst>
          </p:nvPr>
        </p:nvGraphicFramePr>
        <p:xfrm>
          <a:off x="2703295" y="4344301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6" name="Équation" r:id="rId25" imgW="165100" imgH="203200" progId="Equation.3">
                  <p:embed/>
                </p:oleObj>
              </mc:Choice>
              <mc:Fallback>
                <p:oleObj name="Équation" r:id="rId25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295" y="4344301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155933"/>
              </p:ext>
            </p:extLst>
          </p:nvPr>
        </p:nvGraphicFramePr>
        <p:xfrm>
          <a:off x="926841" y="482265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7" name="Équation" r:id="rId26" imgW="165100" imgH="215900" progId="Equation.3">
                  <p:embed/>
                </p:oleObj>
              </mc:Choice>
              <mc:Fallback>
                <p:oleObj name="Équation" r:id="rId26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6841" y="482265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185311"/>
              </p:ext>
            </p:extLst>
          </p:nvPr>
        </p:nvGraphicFramePr>
        <p:xfrm>
          <a:off x="915102" y="5227972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8" name="Équation" r:id="rId27" imgW="139700" imgH="203200" progId="Equation.3">
                  <p:embed/>
                </p:oleObj>
              </mc:Choice>
              <mc:Fallback>
                <p:oleObj name="Équation" r:id="rId2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102" y="5227972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40645"/>
              </p:ext>
            </p:extLst>
          </p:nvPr>
        </p:nvGraphicFramePr>
        <p:xfrm>
          <a:off x="927558" y="569801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9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558" y="569801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957887"/>
              </p:ext>
            </p:extLst>
          </p:nvPr>
        </p:nvGraphicFramePr>
        <p:xfrm>
          <a:off x="6599128" y="4573227"/>
          <a:ext cx="1327150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0" name="Équation" r:id="rId29" imgW="596900" imgH="889000" progId="Equation.3">
                  <p:embed/>
                </p:oleObj>
              </mc:Choice>
              <mc:Fallback>
                <p:oleObj name="Équation" r:id="rId29" imgW="5969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9128" y="4573227"/>
                        <a:ext cx="1327150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461500"/>
              </p:ext>
            </p:extLst>
          </p:nvPr>
        </p:nvGraphicFramePr>
        <p:xfrm>
          <a:off x="4284506" y="4545770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1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506" y="4545770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6029562" y="1264692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405999"/>
              </p:ext>
            </p:extLst>
          </p:nvPr>
        </p:nvGraphicFramePr>
        <p:xfrm>
          <a:off x="6025963" y="1266331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2" name="Équation" r:id="rId33" imgW="647700" imgH="304800" progId="Equation.3">
                  <p:embed/>
                </p:oleObj>
              </mc:Choice>
              <mc:Fallback>
                <p:oleObj name="Équation" r:id="rId33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963" y="1266331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98096"/>
              </p:ext>
            </p:extLst>
          </p:nvPr>
        </p:nvGraphicFramePr>
        <p:xfrm>
          <a:off x="8279049" y="1232951"/>
          <a:ext cx="570306" cy="46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3" name="Équation" r:id="rId35" imgW="609600" imgH="495300" progId="Equation.3">
                  <p:embed/>
                </p:oleObj>
              </mc:Choice>
              <mc:Fallback>
                <p:oleObj name="Équation" r:id="rId3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049" y="1232951"/>
                        <a:ext cx="570306" cy="46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555046"/>
              </p:ext>
            </p:extLst>
          </p:nvPr>
        </p:nvGraphicFramePr>
        <p:xfrm>
          <a:off x="6970161" y="1213997"/>
          <a:ext cx="1163492" cy="52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4" name="Équation" r:id="rId37" imgW="1092200" imgH="495300" progId="Equation.3">
                  <p:embed/>
                </p:oleObj>
              </mc:Choice>
              <mc:Fallback>
                <p:oleObj name="Équation" r:id="rId37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213997"/>
                        <a:ext cx="1163492" cy="529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6036995" y="1807751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043046"/>
              </p:ext>
            </p:extLst>
          </p:nvPr>
        </p:nvGraphicFramePr>
        <p:xfrm>
          <a:off x="6029562" y="1828605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5" name="Équation" r:id="rId39" imgW="635000" imgH="279400" progId="Equation.3">
                  <p:embed/>
                </p:oleObj>
              </mc:Choice>
              <mc:Fallback>
                <p:oleObj name="Équation" r:id="rId39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562" y="1828605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513170"/>
              </p:ext>
            </p:extLst>
          </p:nvPr>
        </p:nvGraphicFramePr>
        <p:xfrm>
          <a:off x="8281319" y="1921334"/>
          <a:ext cx="558558" cy="23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6" name="Équation" r:id="rId41" imgW="571500" imgH="241300" progId="Equation.3">
                  <p:embed/>
                </p:oleObj>
              </mc:Choice>
              <mc:Fallback>
                <p:oleObj name="Équation" r:id="rId4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319" y="1921334"/>
                        <a:ext cx="558558" cy="235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013140"/>
              </p:ext>
            </p:extLst>
          </p:nvPr>
        </p:nvGraphicFramePr>
        <p:xfrm>
          <a:off x="6970161" y="1883606"/>
          <a:ext cx="606794" cy="2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7" name="Équation" r:id="rId43" imgW="558800" imgH="241300" progId="Equation.3">
                  <p:embed/>
                </p:oleObj>
              </mc:Choice>
              <mc:Fallback>
                <p:oleObj name="Équation" r:id="rId43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883606"/>
                        <a:ext cx="606794" cy="2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/>
          <p:cNvSpPr/>
          <p:nvPr/>
        </p:nvSpPr>
        <p:spPr>
          <a:xfrm>
            <a:off x="6970162" y="1182916"/>
            <a:ext cx="1163492" cy="60451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372507" y="4742465"/>
            <a:ext cx="1258933" cy="95554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eur droit 49"/>
          <p:cNvCxnSpPr/>
          <p:nvPr/>
        </p:nvCxnSpPr>
        <p:spPr>
          <a:xfrm>
            <a:off x="703841" y="3376064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764560"/>
              </p:ext>
            </p:extLst>
          </p:nvPr>
        </p:nvGraphicFramePr>
        <p:xfrm>
          <a:off x="814048" y="3443925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8" name="Équation" r:id="rId45" imgW="558800" imgH="241300" progId="Equation.3">
                  <p:embed/>
                </p:oleObj>
              </mc:Choice>
              <mc:Fallback>
                <p:oleObj name="Équation" r:id="rId45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48" y="3443925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ZoneTexte 51"/>
          <p:cNvSpPr txBox="1"/>
          <p:nvPr/>
        </p:nvSpPr>
        <p:spPr>
          <a:xfrm>
            <a:off x="541366" y="1592272"/>
            <a:ext cx="68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  Build system: add              constraint </a:t>
            </a:r>
            <a:endParaRPr lang="en-US" sz="2400" dirty="0"/>
          </a:p>
        </p:txBody>
      </p:sp>
      <p:sp>
        <p:nvSpPr>
          <p:cNvPr id="53" name="Rectangle 52"/>
          <p:cNvSpPr/>
          <p:nvPr/>
        </p:nvSpPr>
        <p:spPr>
          <a:xfrm>
            <a:off x="3391785" y="1655333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02032"/>
              </p:ext>
            </p:extLst>
          </p:nvPr>
        </p:nvGraphicFramePr>
        <p:xfrm>
          <a:off x="3388186" y="1656972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79" name="Équation" r:id="rId47" imgW="647700" imgH="304800" progId="Equation.3">
                  <p:embed/>
                </p:oleObj>
              </mc:Choice>
              <mc:Fallback>
                <p:oleObj name="Équation" r:id="rId47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186" y="1656972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034189"/>
              </p:ext>
            </p:extLst>
          </p:nvPr>
        </p:nvGraphicFramePr>
        <p:xfrm>
          <a:off x="3960742" y="1101328"/>
          <a:ext cx="12176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70" name="Équation" r:id="rId4" imgW="419100" imgH="177800" progId="Equation.3">
                  <p:embed/>
                </p:oleObj>
              </mc:Choice>
              <mc:Fallback>
                <p:oleObj name="Équation" r:id="rId4" imgW="419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742" y="1101328"/>
                        <a:ext cx="12176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2635409" y="636656"/>
            <a:ext cx="379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Assuming linear relationship</a:t>
            </a:r>
            <a:endParaRPr lang="en-US" sz="2400" dirty="0"/>
          </a:p>
        </p:txBody>
      </p:sp>
      <p:pic>
        <p:nvPicPr>
          <p:cNvPr id="4" name="Image 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42" y="1611803"/>
            <a:ext cx="336093" cy="336093"/>
          </a:xfrm>
          <a:prstGeom prst="rect">
            <a:avLst/>
          </a:prstGeom>
        </p:spPr>
      </p:pic>
      <p:pic>
        <p:nvPicPr>
          <p:cNvPr id="5" name="Image 4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08" y="1636940"/>
            <a:ext cx="310956" cy="310956"/>
          </a:xfrm>
          <a:prstGeom prst="rect">
            <a:avLst/>
          </a:prstGeom>
        </p:spPr>
      </p:pic>
      <p:pic>
        <p:nvPicPr>
          <p:cNvPr id="6" name="Image 5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68" y="2448844"/>
            <a:ext cx="828052" cy="828052"/>
          </a:xfrm>
          <a:prstGeom prst="rect">
            <a:avLst/>
          </a:prstGeom>
        </p:spPr>
      </p:pic>
      <p:pic>
        <p:nvPicPr>
          <p:cNvPr id="7" name="Image 6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1" y="2183161"/>
            <a:ext cx="630778" cy="630778"/>
          </a:xfrm>
          <a:prstGeom prst="rect">
            <a:avLst/>
          </a:prstGeom>
        </p:spPr>
      </p:pic>
      <p:pic>
        <p:nvPicPr>
          <p:cNvPr id="8" name="Image 7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32" y="3019427"/>
            <a:ext cx="741745" cy="7417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867398" y="3866290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Temperature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pic>
        <p:nvPicPr>
          <p:cNvPr id="10" name="Image 9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67" y="2280343"/>
            <a:ext cx="570583" cy="570583"/>
          </a:xfrm>
          <a:prstGeom prst="rect">
            <a:avLst/>
          </a:prstGeom>
        </p:spPr>
      </p:pic>
      <p:pic>
        <p:nvPicPr>
          <p:cNvPr id="11" name="Image 10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87" y="3079350"/>
            <a:ext cx="711506" cy="711506"/>
          </a:xfrm>
          <a:prstGeom prst="rect">
            <a:avLst/>
          </a:prstGeom>
        </p:spPr>
      </p:pic>
      <p:pic>
        <p:nvPicPr>
          <p:cNvPr id="14" name="Image 1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53" y="2459030"/>
            <a:ext cx="1033530" cy="103353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494877" y="3882963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Pressure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graphicFrame>
        <p:nvGraphicFramePr>
          <p:cNvPr id="1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156025"/>
              </p:ext>
            </p:extLst>
          </p:nvPr>
        </p:nvGraphicFramePr>
        <p:xfrm>
          <a:off x="7114230" y="3590427"/>
          <a:ext cx="44291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71" name="Équation" r:id="rId8" imgW="152400" imgH="215900" progId="Equation.3">
                  <p:embed/>
                </p:oleObj>
              </mc:Choice>
              <mc:Fallback>
                <p:oleObj name="Équation" r:id="rId8" imgW="152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4230" y="3590427"/>
                        <a:ext cx="442913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717210"/>
              </p:ext>
            </p:extLst>
          </p:nvPr>
        </p:nvGraphicFramePr>
        <p:xfrm>
          <a:off x="3522910" y="3590428"/>
          <a:ext cx="4064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72" name="Équation" r:id="rId10" imgW="139700" imgH="215900" progId="Equation.3">
                  <p:embed/>
                </p:oleObj>
              </mc:Choice>
              <mc:Fallback>
                <p:oleObj name="Équation" r:id="rId10" imgW="139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910" y="3590428"/>
                        <a:ext cx="4064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4667250" y="1244603"/>
            <a:ext cx="225178" cy="33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8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418928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3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91114" y="2364818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75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039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8818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282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7470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2475040" y="23648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475040" y="2959460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976468"/>
              </p:ext>
            </p:extLst>
          </p:nvPr>
        </p:nvGraphicFramePr>
        <p:xfrm>
          <a:off x="852226" y="2969840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4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26" y="2969840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43585"/>
              </p:ext>
            </p:extLst>
          </p:nvPr>
        </p:nvGraphicFramePr>
        <p:xfrm>
          <a:off x="1465729" y="2979730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5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29" y="2979730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723569"/>
              </p:ext>
            </p:extLst>
          </p:nvPr>
        </p:nvGraphicFramePr>
        <p:xfrm>
          <a:off x="2064876" y="297973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6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876" y="297973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190552"/>
              </p:ext>
            </p:extLst>
          </p:nvPr>
        </p:nvGraphicFramePr>
        <p:xfrm>
          <a:off x="3473626" y="2970067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7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26" y="2970067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368078"/>
              </p:ext>
            </p:extLst>
          </p:nvPr>
        </p:nvGraphicFramePr>
        <p:xfrm>
          <a:off x="4082437" y="2970067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8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437" y="2970067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309309"/>
              </p:ext>
            </p:extLst>
          </p:nvPr>
        </p:nvGraphicFramePr>
        <p:xfrm>
          <a:off x="4782832" y="2969655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9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832" y="2969655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2397967" y="2865739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838589"/>
              </p:ext>
            </p:extLst>
          </p:nvPr>
        </p:nvGraphicFramePr>
        <p:xfrm>
          <a:off x="860566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0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566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397041"/>
              </p:ext>
            </p:extLst>
          </p:nvPr>
        </p:nvGraphicFramePr>
        <p:xfrm>
          <a:off x="4758584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1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84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565692"/>
              </p:ext>
            </p:extLst>
          </p:nvPr>
        </p:nvGraphicFramePr>
        <p:xfrm>
          <a:off x="430213" y="4625975"/>
          <a:ext cx="3360737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2" name="Équation" r:id="rId21" imgW="1511300" imgH="889000" progId="Equation.3">
                  <p:embed/>
                </p:oleObj>
              </mc:Choice>
              <mc:Fallback>
                <p:oleObj name="Équation" r:id="rId21" imgW="15113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4625975"/>
                        <a:ext cx="3360737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634750"/>
              </p:ext>
            </p:extLst>
          </p:nvPr>
        </p:nvGraphicFramePr>
        <p:xfrm>
          <a:off x="1601507" y="434430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3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07" y="434430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923934"/>
              </p:ext>
            </p:extLst>
          </p:nvPr>
        </p:nvGraphicFramePr>
        <p:xfrm>
          <a:off x="2193314" y="4344301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4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314" y="4344301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89973"/>
              </p:ext>
            </p:extLst>
          </p:nvPr>
        </p:nvGraphicFramePr>
        <p:xfrm>
          <a:off x="2703295" y="4344301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5" name="Équation" r:id="rId25" imgW="165100" imgH="203200" progId="Equation.3">
                  <p:embed/>
                </p:oleObj>
              </mc:Choice>
              <mc:Fallback>
                <p:oleObj name="Équation" r:id="rId25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295" y="4344301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539115"/>
              </p:ext>
            </p:extLst>
          </p:nvPr>
        </p:nvGraphicFramePr>
        <p:xfrm>
          <a:off x="926841" y="482265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6" name="Équation" r:id="rId26" imgW="165100" imgH="215900" progId="Equation.3">
                  <p:embed/>
                </p:oleObj>
              </mc:Choice>
              <mc:Fallback>
                <p:oleObj name="Équation" r:id="rId26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6841" y="482265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605611"/>
              </p:ext>
            </p:extLst>
          </p:nvPr>
        </p:nvGraphicFramePr>
        <p:xfrm>
          <a:off x="915102" y="5227972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7" name="Équation" r:id="rId27" imgW="139700" imgH="203200" progId="Equation.3">
                  <p:embed/>
                </p:oleObj>
              </mc:Choice>
              <mc:Fallback>
                <p:oleObj name="Équation" r:id="rId2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102" y="5227972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526100"/>
              </p:ext>
            </p:extLst>
          </p:nvPr>
        </p:nvGraphicFramePr>
        <p:xfrm>
          <a:off x="927558" y="569801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8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558" y="569801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37561"/>
              </p:ext>
            </p:extLst>
          </p:nvPr>
        </p:nvGraphicFramePr>
        <p:xfrm>
          <a:off x="6584950" y="4573588"/>
          <a:ext cx="1355725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9" name="Équation" r:id="rId29" imgW="609600" imgH="889000" progId="Equation.3">
                  <p:embed/>
                </p:oleObj>
              </mc:Choice>
              <mc:Fallback>
                <p:oleObj name="Équation" r:id="rId29" imgW="609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4573588"/>
                        <a:ext cx="1355725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824737"/>
              </p:ext>
            </p:extLst>
          </p:nvPr>
        </p:nvGraphicFramePr>
        <p:xfrm>
          <a:off x="4284506" y="4545770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0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506" y="4545770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6029562" y="1264692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738460"/>
              </p:ext>
            </p:extLst>
          </p:nvPr>
        </p:nvGraphicFramePr>
        <p:xfrm>
          <a:off x="6025963" y="1266331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1" name="Équation" r:id="rId33" imgW="647700" imgH="304800" progId="Equation.3">
                  <p:embed/>
                </p:oleObj>
              </mc:Choice>
              <mc:Fallback>
                <p:oleObj name="Équation" r:id="rId33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963" y="1266331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058264"/>
              </p:ext>
            </p:extLst>
          </p:nvPr>
        </p:nvGraphicFramePr>
        <p:xfrm>
          <a:off x="8279049" y="1232951"/>
          <a:ext cx="570306" cy="46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2" name="Équation" r:id="rId35" imgW="609600" imgH="495300" progId="Equation.3">
                  <p:embed/>
                </p:oleObj>
              </mc:Choice>
              <mc:Fallback>
                <p:oleObj name="Équation" r:id="rId3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049" y="1232951"/>
                        <a:ext cx="570306" cy="46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429319"/>
              </p:ext>
            </p:extLst>
          </p:nvPr>
        </p:nvGraphicFramePr>
        <p:xfrm>
          <a:off x="6970161" y="1213997"/>
          <a:ext cx="1163492" cy="52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3" name="Équation" r:id="rId37" imgW="1092200" imgH="495300" progId="Equation.3">
                  <p:embed/>
                </p:oleObj>
              </mc:Choice>
              <mc:Fallback>
                <p:oleObj name="Équation" r:id="rId37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213997"/>
                        <a:ext cx="1163492" cy="529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6036995" y="1807751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679348"/>
              </p:ext>
            </p:extLst>
          </p:nvPr>
        </p:nvGraphicFramePr>
        <p:xfrm>
          <a:off x="6029562" y="1828605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4" name="Équation" r:id="rId39" imgW="635000" imgH="279400" progId="Equation.3">
                  <p:embed/>
                </p:oleObj>
              </mc:Choice>
              <mc:Fallback>
                <p:oleObj name="Équation" r:id="rId39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562" y="1828605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098160"/>
              </p:ext>
            </p:extLst>
          </p:nvPr>
        </p:nvGraphicFramePr>
        <p:xfrm>
          <a:off x="8281319" y="1921334"/>
          <a:ext cx="558558" cy="23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5" name="Équation" r:id="rId41" imgW="571500" imgH="241300" progId="Equation.3">
                  <p:embed/>
                </p:oleObj>
              </mc:Choice>
              <mc:Fallback>
                <p:oleObj name="Équation" r:id="rId4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319" y="1921334"/>
                        <a:ext cx="558558" cy="235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273671"/>
              </p:ext>
            </p:extLst>
          </p:nvPr>
        </p:nvGraphicFramePr>
        <p:xfrm>
          <a:off x="6970161" y="1883606"/>
          <a:ext cx="606794" cy="2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6" name="Équation" r:id="rId43" imgW="558800" imgH="241300" progId="Equation.3">
                  <p:embed/>
                </p:oleObj>
              </mc:Choice>
              <mc:Fallback>
                <p:oleObj name="Équation" r:id="rId43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883606"/>
                        <a:ext cx="606794" cy="2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7214909" y="4711986"/>
            <a:ext cx="577811" cy="906494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necteur droit 50"/>
          <p:cNvCxnSpPr/>
          <p:nvPr/>
        </p:nvCxnSpPr>
        <p:spPr>
          <a:xfrm>
            <a:off x="703841" y="3376064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5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764560"/>
              </p:ext>
            </p:extLst>
          </p:nvPr>
        </p:nvGraphicFramePr>
        <p:xfrm>
          <a:off x="814048" y="3443925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7" name="Équation" r:id="rId45" imgW="558800" imgH="241300" progId="Equation.3">
                  <p:embed/>
                </p:oleObj>
              </mc:Choice>
              <mc:Fallback>
                <p:oleObj name="Équation" r:id="rId45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48" y="3443925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>
            <a:off x="8281320" y="1182916"/>
            <a:ext cx="568036" cy="60451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ZoneTexte 53"/>
          <p:cNvSpPr txBox="1"/>
          <p:nvPr/>
        </p:nvSpPr>
        <p:spPr>
          <a:xfrm>
            <a:off x="541366" y="1592272"/>
            <a:ext cx="68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  Build system: add              constraint 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3391785" y="1655333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02032"/>
              </p:ext>
            </p:extLst>
          </p:nvPr>
        </p:nvGraphicFramePr>
        <p:xfrm>
          <a:off x="3388186" y="1656972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98" name="Équation" r:id="rId47" imgW="647700" imgH="304800" progId="Equation.3">
                  <p:embed/>
                </p:oleObj>
              </mc:Choice>
              <mc:Fallback>
                <p:oleObj name="Équation" r:id="rId47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186" y="1656972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921866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78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91114" y="2364818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75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039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8818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282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7470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2475040" y="23648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475040" y="2959460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224084"/>
              </p:ext>
            </p:extLst>
          </p:nvPr>
        </p:nvGraphicFramePr>
        <p:xfrm>
          <a:off x="852226" y="2969840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79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26" y="2969840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859650"/>
              </p:ext>
            </p:extLst>
          </p:nvPr>
        </p:nvGraphicFramePr>
        <p:xfrm>
          <a:off x="1465729" y="2979730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80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29" y="2979730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880663"/>
              </p:ext>
            </p:extLst>
          </p:nvPr>
        </p:nvGraphicFramePr>
        <p:xfrm>
          <a:off x="2064876" y="297973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81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876" y="297973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953547"/>
              </p:ext>
            </p:extLst>
          </p:nvPr>
        </p:nvGraphicFramePr>
        <p:xfrm>
          <a:off x="3473626" y="2970067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82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26" y="2970067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564452"/>
              </p:ext>
            </p:extLst>
          </p:nvPr>
        </p:nvGraphicFramePr>
        <p:xfrm>
          <a:off x="4082437" y="2970067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83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437" y="2970067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438049"/>
              </p:ext>
            </p:extLst>
          </p:nvPr>
        </p:nvGraphicFramePr>
        <p:xfrm>
          <a:off x="4782832" y="2969655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84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832" y="2969655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2397967" y="2865739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178270"/>
              </p:ext>
            </p:extLst>
          </p:nvPr>
        </p:nvGraphicFramePr>
        <p:xfrm>
          <a:off x="860566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85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566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685151"/>
              </p:ext>
            </p:extLst>
          </p:nvPr>
        </p:nvGraphicFramePr>
        <p:xfrm>
          <a:off x="4758584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86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84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644451"/>
              </p:ext>
            </p:extLst>
          </p:nvPr>
        </p:nvGraphicFramePr>
        <p:xfrm>
          <a:off x="430213" y="4625975"/>
          <a:ext cx="3360737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87" name="Équation" r:id="rId21" imgW="1511300" imgH="889000" progId="Equation.3">
                  <p:embed/>
                </p:oleObj>
              </mc:Choice>
              <mc:Fallback>
                <p:oleObj name="Équation" r:id="rId21" imgW="15113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4625975"/>
                        <a:ext cx="3360737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264561"/>
              </p:ext>
            </p:extLst>
          </p:nvPr>
        </p:nvGraphicFramePr>
        <p:xfrm>
          <a:off x="1601507" y="434430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88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07" y="434430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377987"/>
              </p:ext>
            </p:extLst>
          </p:nvPr>
        </p:nvGraphicFramePr>
        <p:xfrm>
          <a:off x="2193314" y="4344301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89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314" y="4344301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943778"/>
              </p:ext>
            </p:extLst>
          </p:nvPr>
        </p:nvGraphicFramePr>
        <p:xfrm>
          <a:off x="2703295" y="4344301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0" name="Équation" r:id="rId25" imgW="165100" imgH="203200" progId="Equation.3">
                  <p:embed/>
                </p:oleObj>
              </mc:Choice>
              <mc:Fallback>
                <p:oleObj name="Équation" r:id="rId25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295" y="4344301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595021"/>
              </p:ext>
            </p:extLst>
          </p:nvPr>
        </p:nvGraphicFramePr>
        <p:xfrm>
          <a:off x="926841" y="482265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1" name="Équation" r:id="rId26" imgW="165100" imgH="215900" progId="Equation.3">
                  <p:embed/>
                </p:oleObj>
              </mc:Choice>
              <mc:Fallback>
                <p:oleObj name="Équation" r:id="rId26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6841" y="482265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242966"/>
              </p:ext>
            </p:extLst>
          </p:nvPr>
        </p:nvGraphicFramePr>
        <p:xfrm>
          <a:off x="915102" y="5227972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2" name="Équation" r:id="rId27" imgW="139700" imgH="203200" progId="Equation.3">
                  <p:embed/>
                </p:oleObj>
              </mc:Choice>
              <mc:Fallback>
                <p:oleObj name="Équation" r:id="rId2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102" y="5227972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502458"/>
              </p:ext>
            </p:extLst>
          </p:nvPr>
        </p:nvGraphicFramePr>
        <p:xfrm>
          <a:off x="927558" y="569801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3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558" y="569801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624526"/>
              </p:ext>
            </p:extLst>
          </p:nvPr>
        </p:nvGraphicFramePr>
        <p:xfrm>
          <a:off x="6584950" y="4573588"/>
          <a:ext cx="1355725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4" name="Équation" r:id="rId29" imgW="609600" imgH="889000" progId="Equation.3">
                  <p:embed/>
                </p:oleObj>
              </mc:Choice>
              <mc:Fallback>
                <p:oleObj name="Équation" r:id="rId29" imgW="609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4573588"/>
                        <a:ext cx="1355725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232861"/>
              </p:ext>
            </p:extLst>
          </p:nvPr>
        </p:nvGraphicFramePr>
        <p:xfrm>
          <a:off x="4284506" y="4545770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5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506" y="4545770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6029562" y="1264692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312257"/>
              </p:ext>
            </p:extLst>
          </p:nvPr>
        </p:nvGraphicFramePr>
        <p:xfrm>
          <a:off x="6025963" y="1266331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6" name="Équation" r:id="rId33" imgW="647700" imgH="304800" progId="Equation.3">
                  <p:embed/>
                </p:oleObj>
              </mc:Choice>
              <mc:Fallback>
                <p:oleObj name="Équation" r:id="rId33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963" y="1266331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020415"/>
              </p:ext>
            </p:extLst>
          </p:nvPr>
        </p:nvGraphicFramePr>
        <p:xfrm>
          <a:off x="8279049" y="1232951"/>
          <a:ext cx="570306" cy="46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7" name="Équation" r:id="rId35" imgW="609600" imgH="495300" progId="Equation.3">
                  <p:embed/>
                </p:oleObj>
              </mc:Choice>
              <mc:Fallback>
                <p:oleObj name="Équation" r:id="rId3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049" y="1232951"/>
                        <a:ext cx="570306" cy="46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885989"/>
              </p:ext>
            </p:extLst>
          </p:nvPr>
        </p:nvGraphicFramePr>
        <p:xfrm>
          <a:off x="6970161" y="1213997"/>
          <a:ext cx="1163492" cy="52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8" name="Équation" r:id="rId37" imgW="1092200" imgH="495300" progId="Equation.3">
                  <p:embed/>
                </p:oleObj>
              </mc:Choice>
              <mc:Fallback>
                <p:oleObj name="Équation" r:id="rId37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213997"/>
                        <a:ext cx="1163492" cy="529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6036995" y="1807751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262192"/>
              </p:ext>
            </p:extLst>
          </p:nvPr>
        </p:nvGraphicFramePr>
        <p:xfrm>
          <a:off x="6029562" y="1828605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99" name="Équation" r:id="rId39" imgW="635000" imgH="279400" progId="Equation.3">
                  <p:embed/>
                </p:oleObj>
              </mc:Choice>
              <mc:Fallback>
                <p:oleObj name="Équation" r:id="rId39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562" y="1828605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704596"/>
              </p:ext>
            </p:extLst>
          </p:nvPr>
        </p:nvGraphicFramePr>
        <p:xfrm>
          <a:off x="8281319" y="1921334"/>
          <a:ext cx="558558" cy="23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00" name="Équation" r:id="rId41" imgW="571500" imgH="241300" progId="Equation.3">
                  <p:embed/>
                </p:oleObj>
              </mc:Choice>
              <mc:Fallback>
                <p:oleObj name="Équation" r:id="rId4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319" y="1921334"/>
                        <a:ext cx="558558" cy="235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548538"/>
              </p:ext>
            </p:extLst>
          </p:nvPr>
        </p:nvGraphicFramePr>
        <p:xfrm>
          <a:off x="6970161" y="1883606"/>
          <a:ext cx="606794" cy="2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01" name="Équation" r:id="rId43" imgW="558800" imgH="241300" progId="Equation.3">
                  <p:embed/>
                </p:oleObj>
              </mc:Choice>
              <mc:Fallback>
                <p:oleObj name="Équation" r:id="rId43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883606"/>
                        <a:ext cx="606794" cy="2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Connecteur droit 40"/>
          <p:cNvCxnSpPr/>
          <p:nvPr/>
        </p:nvCxnSpPr>
        <p:spPr>
          <a:xfrm>
            <a:off x="703841" y="3376064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047722"/>
              </p:ext>
            </p:extLst>
          </p:nvPr>
        </p:nvGraphicFramePr>
        <p:xfrm>
          <a:off x="814048" y="3443925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02" name="Équation" r:id="rId45" imgW="558800" imgH="241300" progId="Equation.3">
                  <p:embed/>
                </p:oleObj>
              </mc:Choice>
              <mc:Fallback>
                <p:oleObj name="Équation" r:id="rId45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48" y="3443925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7214909" y="4711986"/>
            <a:ext cx="577811" cy="906494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eur droit 51"/>
          <p:cNvCxnSpPr/>
          <p:nvPr/>
        </p:nvCxnSpPr>
        <p:spPr>
          <a:xfrm>
            <a:off x="1287308" y="3833373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788980"/>
              </p:ext>
            </p:extLst>
          </p:nvPr>
        </p:nvGraphicFramePr>
        <p:xfrm>
          <a:off x="1447800" y="3910013"/>
          <a:ext cx="842963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03" name="Équation" r:id="rId47" imgW="558800" imgH="228600" progId="Equation.3">
                  <p:embed/>
                </p:oleObj>
              </mc:Choice>
              <mc:Fallback>
                <p:oleObj name="Équation" r:id="rId47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910013"/>
                        <a:ext cx="842963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8281320" y="1182916"/>
            <a:ext cx="568036" cy="60451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ZoneTexte 54"/>
          <p:cNvSpPr txBox="1"/>
          <p:nvPr/>
        </p:nvSpPr>
        <p:spPr>
          <a:xfrm>
            <a:off x="541366" y="1592272"/>
            <a:ext cx="68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  Build system: add              constraint </a:t>
            </a:r>
            <a:endParaRPr lang="en-US" sz="2400" dirty="0"/>
          </a:p>
        </p:txBody>
      </p:sp>
      <p:sp>
        <p:nvSpPr>
          <p:cNvPr id="56" name="Rectangle 55"/>
          <p:cNvSpPr/>
          <p:nvPr/>
        </p:nvSpPr>
        <p:spPr>
          <a:xfrm>
            <a:off x="3391785" y="1655333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02032"/>
              </p:ext>
            </p:extLst>
          </p:nvPr>
        </p:nvGraphicFramePr>
        <p:xfrm>
          <a:off x="3388186" y="1656972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04" name="Équation" r:id="rId49" imgW="647700" imgH="304800" progId="Equation.3">
                  <p:embed/>
                </p:oleObj>
              </mc:Choice>
              <mc:Fallback>
                <p:oleObj name="Équation" r:id="rId49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186" y="1656972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1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965813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02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91114" y="2364818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75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039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8818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282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7470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2475040" y="23648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475040" y="2959460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439858"/>
              </p:ext>
            </p:extLst>
          </p:nvPr>
        </p:nvGraphicFramePr>
        <p:xfrm>
          <a:off x="852226" y="2969840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03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26" y="2969840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273268"/>
              </p:ext>
            </p:extLst>
          </p:nvPr>
        </p:nvGraphicFramePr>
        <p:xfrm>
          <a:off x="1465729" y="2979730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04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29" y="2979730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419493"/>
              </p:ext>
            </p:extLst>
          </p:nvPr>
        </p:nvGraphicFramePr>
        <p:xfrm>
          <a:off x="2064876" y="297973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05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876" y="297973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729850"/>
              </p:ext>
            </p:extLst>
          </p:nvPr>
        </p:nvGraphicFramePr>
        <p:xfrm>
          <a:off x="3473626" y="2970067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06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26" y="2970067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504402"/>
              </p:ext>
            </p:extLst>
          </p:nvPr>
        </p:nvGraphicFramePr>
        <p:xfrm>
          <a:off x="4082437" y="2970067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07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437" y="2970067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94134"/>
              </p:ext>
            </p:extLst>
          </p:nvPr>
        </p:nvGraphicFramePr>
        <p:xfrm>
          <a:off x="4782832" y="2969655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08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832" y="2969655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2397967" y="2865739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400980"/>
              </p:ext>
            </p:extLst>
          </p:nvPr>
        </p:nvGraphicFramePr>
        <p:xfrm>
          <a:off x="860566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09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566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024797"/>
              </p:ext>
            </p:extLst>
          </p:nvPr>
        </p:nvGraphicFramePr>
        <p:xfrm>
          <a:off x="4758584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0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84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074346"/>
              </p:ext>
            </p:extLst>
          </p:nvPr>
        </p:nvGraphicFramePr>
        <p:xfrm>
          <a:off x="331788" y="4625975"/>
          <a:ext cx="3557587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1" name="Équation" r:id="rId21" imgW="1600200" imgH="889000" progId="Equation.3">
                  <p:embed/>
                </p:oleObj>
              </mc:Choice>
              <mc:Fallback>
                <p:oleObj name="Équation" r:id="rId21" imgW="16002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4625975"/>
                        <a:ext cx="3557587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569311"/>
              </p:ext>
            </p:extLst>
          </p:nvPr>
        </p:nvGraphicFramePr>
        <p:xfrm>
          <a:off x="1601507" y="434430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2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07" y="434430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948868"/>
              </p:ext>
            </p:extLst>
          </p:nvPr>
        </p:nvGraphicFramePr>
        <p:xfrm>
          <a:off x="2193314" y="4344301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3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314" y="4344301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735255"/>
              </p:ext>
            </p:extLst>
          </p:nvPr>
        </p:nvGraphicFramePr>
        <p:xfrm>
          <a:off x="2703295" y="4344301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4" name="Équation" r:id="rId25" imgW="165100" imgH="203200" progId="Equation.3">
                  <p:embed/>
                </p:oleObj>
              </mc:Choice>
              <mc:Fallback>
                <p:oleObj name="Équation" r:id="rId25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295" y="4344301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913709"/>
              </p:ext>
            </p:extLst>
          </p:nvPr>
        </p:nvGraphicFramePr>
        <p:xfrm>
          <a:off x="820269" y="482265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5" name="Équation" r:id="rId26" imgW="165100" imgH="215900" progId="Equation.3">
                  <p:embed/>
                </p:oleObj>
              </mc:Choice>
              <mc:Fallback>
                <p:oleObj name="Équation" r:id="rId26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269" y="482265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190974"/>
              </p:ext>
            </p:extLst>
          </p:nvPr>
        </p:nvGraphicFramePr>
        <p:xfrm>
          <a:off x="808530" y="5227972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6" name="Équation" r:id="rId27" imgW="139700" imgH="203200" progId="Equation.3">
                  <p:embed/>
                </p:oleObj>
              </mc:Choice>
              <mc:Fallback>
                <p:oleObj name="Équation" r:id="rId2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30" y="5227972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265282"/>
              </p:ext>
            </p:extLst>
          </p:nvPr>
        </p:nvGraphicFramePr>
        <p:xfrm>
          <a:off x="820986" y="569801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7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986" y="569801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192392"/>
              </p:ext>
            </p:extLst>
          </p:nvPr>
        </p:nvGraphicFramePr>
        <p:xfrm>
          <a:off x="6584950" y="4573588"/>
          <a:ext cx="1355725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8" name="Équation" r:id="rId29" imgW="609600" imgH="889000" progId="Equation.3">
                  <p:embed/>
                </p:oleObj>
              </mc:Choice>
              <mc:Fallback>
                <p:oleObj name="Équation" r:id="rId29" imgW="609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4573588"/>
                        <a:ext cx="1355725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918194"/>
              </p:ext>
            </p:extLst>
          </p:nvPr>
        </p:nvGraphicFramePr>
        <p:xfrm>
          <a:off x="4284506" y="4545770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9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506" y="4545770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6029562" y="1264692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326043"/>
              </p:ext>
            </p:extLst>
          </p:nvPr>
        </p:nvGraphicFramePr>
        <p:xfrm>
          <a:off x="6025963" y="1266331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20" name="Équation" r:id="rId33" imgW="647700" imgH="304800" progId="Equation.3">
                  <p:embed/>
                </p:oleObj>
              </mc:Choice>
              <mc:Fallback>
                <p:oleObj name="Équation" r:id="rId33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963" y="1266331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139394"/>
              </p:ext>
            </p:extLst>
          </p:nvPr>
        </p:nvGraphicFramePr>
        <p:xfrm>
          <a:off x="8279049" y="1232951"/>
          <a:ext cx="570306" cy="46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21" name="Équation" r:id="rId35" imgW="609600" imgH="495300" progId="Equation.3">
                  <p:embed/>
                </p:oleObj>
              </mc:Choice>
              <mc:Fallback>
                <p:oleObj name="Équation" r:id="rId3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049" y="1232951"/>
                        <a:ext cx="570306" cy="46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007812"/>
              </p:ext>
            </p:extLst>
          </p:nvPr>
        </p:nvGraphicFramePr>
        <p:xfrm>
          <a:off x="6970161" y="1213997"/>
          <a:ext cx="1163492" cy="52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22" name="Équation" r:id="rId37" imgW="1092200" imgH="495300" progId="Equation.3">
                  <p:embed/>
                </p:oleObj>
              </mc:Choice>
              <mc:Fallback>
                <p:oleObj name="Équation" r:id="rId37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213997"/>
                        <a:ext cx="1163492" cy="529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6036995" y="1807751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796693"/>
              </p:ext>
            </p:extLst>
          </p:nvPr>
        </p:nvGraphicFramePr>
        <p:xfrm>
          <a:off x="6029562" y="1828605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23" name="Équation" r:id="rId39" imgW="635000" imgH="279400" progId="Equation.3">
                  <p:embed/>
                </p:oleObj>
              </mc:Choice>
              <mc:Fallback>
                <p:oleObj name="Équation" r:id="rId39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562" y="1828605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372031"/>
              </p:ext>
            </p:extLst>
          </p:nvPr>
        </p:nvGraphicFramePr>
        <p:xfrm>
          <a:off x="8281319" y="1921334"/>
          <a:ext cx="558558" cy="23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24" name="Équation" r:id="rId41" imgW="571500" imgH="241300" progId="Equation.3">
                  <p:embed/>
                </p:oleObj>
              </mc:Choice>
              <mc:Fallback>
                <p:oleObj name="Équation" r:id="rId4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319" y="1921334"/>
                        <a:ext cx="558558" cy="235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449534"/>
              </p:ext>
            </p:extLst>
          </p:nvPr>
        </p:nvGraphicFramePr>
        <p:xfrm>
          <a:off x="6970161" y="1883606"/>
          <a:ext cx="606794" cy="2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25" name="Équation" r:id="rId43" imgW="558800" imgH="241300" progId="Equation.3">
                  <p:embed/>
                </p:oleObj>
              </mc:Choice>
              <mc:Fallback>
                <p:oleObj name="Équation" r:id="rId43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883606"/>
                        <a:ext cx="606794" cy="2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Connecteur droit 40"/>
          <p:cNvCxnSpPr/>
          <p:nvPr/>
        </p:nvCxnSpPr>
        <p:spPr>
          <a:xfrm>
            <a:off x="703841" y="3376064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03874"/>
              </p:ext>
            </p:extLst>
          </p:nvPr>
        </p:nvGraphicFramePr>
        <p:xfrm>
          <a:off x="814048" y="3443925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26" name="Équation" r:id="rId45" imgW="558800" imgH="241300" progId="Equation.3">
                  <p:embed/>
                </p:oleObj>
              </mc:Choice>
              <mc:Fallback>
                <p:oleObj name="Équation" r:id="rId45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48" y="3443925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51"/>
          <p:cNvCxnSpPr/>
          <p:nvPr/>
        </p:nvCxnSpPr>
        <p:spPr>
          <a:xfrm>
            <a:off x="1287308" y="3833373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274502"/>
              </p:ext>
            </p:extLst>
          </p:nvPr>
        </p:nvGraphicFramePr>
        <p:xfrm>
          <a:off x="1447800" y="3910013"/>
          <a:ext cx="842963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27" name="Équation" r:id="rId47" imgW="558800" imgH="228600" progId="Equation.3">
                  <p:embed/>
                </p:oleObj>
              </mc:Choice>
              <mc:Fallback>
                <p:oleObj name="Équation" r:id="rId47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910013"/>
                        <a:ext cx="842963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/>
          <p:cNvSpPr/>
          <p:nvPr/>
        </p:nvSpPr>
        <p:spPr>
          <a:xfrm>
            <a:off x="6970162" y="1182916"/>
            <a:ext cx="1163492" cy="60451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001973" y="5155900"/>
            <a:ext cx="1258933" cy="95554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ZoneTexte 53"/>
          <p:cNvSpPr txBox="1"/>
          <p:nvPr/>
        </p:nvSpPr>
        <p:spPr>
          <a:xfrm>
            <a:off x="541366" y="1592272"/>
            <a:ext cx="68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  Build system: add              constraint 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3391785" y="1655333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02032"/>
              </p:ext>
            </p:extLst>
          </p:nvPr>
        </p:nvGraphicFramePr>
        <p:xfrm>
          <a:off x="3388186" y="1656972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28" name="Équation" r:id="rId49" imgW="647700" imgH="304800" progId="Equation.3">
                  <p:embed/>
                </p:oleObj>
              </mc:Choice>
              <mc:Fallback>
                <p:oleObj name="Équation" r:id="rId49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186" y="1656972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7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214357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26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91114" y="2364818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75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039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8818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282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7470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2475040" y="23648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475040" y="2959460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792708"/>
              </p:ext>
            </p:extLst>
          </p:nvPr>
        </p:nvGraphicFramePr>
        <p:xfrm>
          <a:off x="852226" y="2969840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27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26" y="2969840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600832"/>
              </p:ext>
            </p:extLst>
          </p:nvPr>
        </p:nvGraphicFramePr>
        <p:xfrm>
          <a:off x="1465729" y="2979730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28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29" y="2979730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510147"/>
              </p:ext>
            </p:extLst>
          </p:nvPr>
        </p:nvGraphicFramePr>
        <p:xfrm>
          <a:off x="2064876" y="297973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29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876" y="297973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710479"/>
              </p:ext>
            </p:extLst>
          </p:nvPr>
        </p:nvGraphicFramePr>
        <p:xfrm>
          <a:off x="3473626" y="2970067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0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26" y="2970067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601581"/>
              </p:ext>
            </p:extLst>
          </p:nvPr>
        </p:nvGraphicFramePr>
        <p:xfrm>
          <a:off x="4082437" y="2970067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1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437" y="2970067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820182"/>
              </p:ext>
            </p:extLst>
          </p:nvPr>
        </p:nvGraphicFramePr>
        <p:xfrm>
          <a:off x="4782832" y="2969655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2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832" y="2969655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2397967" y="2865739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029804"/>
              </p:ext>
            </p:extLst>
          </p:nvPr>
        </p:nvGraphicFramePr>
        <p:xfrm>
          <a:off x="860566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3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566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183387"/>
              </p:ext>
            </p:extLst>
          </p:nvPr>
        </p:nvGraphicFramePr>
        <p:xfrm>
          <a:off x="4758584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4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84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478026"/>
              </p:ext>
            </p:extLst>
          </p:nvPr>
        </p:nvGraphicFramePr>
        <p:xfrm>
          <a:off x="331788" y="4625975"/>
          <a:ext cx="3557587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5" name="Équation" r:id="rId21" imgW="1600200" imgH="889000" progId="Equation.3">
                  <p:embed/>
                </p:oleObj>
              </mc:Choice>
              <mc:Fallback>
                <p:oleObj name="Équation" r:id="rId21" imgW="16002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4625975"/>
                        <a:ext cx="3557587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246714"/>
              </p:ext>
            </p:extLst>
          </p:nvPr>
        </p:nvGraphicFramePr>
        <p:xfrm>
          <a:off x="1601507" y="434430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6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07" y="434430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545244"/>
              </p:ext>
            </p:extLst>
          </p:nvPr>
        </p:nvGraphicFramePr>
        <p:xfrm>
          <a:off x="2193314" y="4344301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7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314" y="4344301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125915"/>
              </p:ext>
            </p:extLst>
          </p:nvPr>
        </p:nvGraphicFramePr>
        <p:xfrm>
          <a:off x="2703295" y="4344301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8" name="Équation" r:id="rId25" imgW="165100" imgH="203200" progId="Equation.3">
                  <p:embed/>
                </p:oleObj>
              </mc:Choice>
              <mc:Fallback>
                <p:oleObj name="Équation" r:id="rId25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295" y="4344301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998829"/>
              </p:ext>
            </p:extLst>
          </p:nvPr>
        </p:nvGraphicFramePr>
        <p:xfrm>
          <a:off x="820269" y="482265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9" name="Équation" r:id="rId26" imgW="165100" imgH="215900" progId="Equation.3">
                  <p:embed/>
                </p:oleObj>
              </mc:Choice>
              <mc:Fallback>
                <p:oleObj name="Équation" r:id="rId26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269" y="482265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014926"/>
              </p:ext>
            </p:extLst>
          </p:nvPr>
        </p:nvGraphicFramePr>
        <p:xfrm>
          <a:off x="808530" y="5227972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40" name="Équation" r:id="rId27" imgW="139700" imgH="203200" progId="Equation.3">
                  <p:embed/>
                </p:oleObj>
              </mc:Choice>
              <mc:Fallback>
                <p:oleObj name="Équation" r:id="rId2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530" y="5227972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649224"/>
              </p:ext>
            </p:extLst>
          </p:nvPr>
        </p:nvGraphicFramePr>
        <p:xfrm>
          <a:off x="820986" y="569801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41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986" y="569801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865914"/>
              </p:ext>
            </p:extLst>
          </p:nvPr>
        </p:nvGraphicFramePr>
        <p:xfrm>
          <a:off x="6584950" y="4573588"/>
          <a:ext cx="1355725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42" name="Équation" r:id="rId29" imgW="609600" imgH="889000" progId="Equation.3">
                  <p:embed/>
                </p:oleObj>
              </mc:Choice>
              <mc:Fallback>
                <p:oleObj name="Équation" r:id="rId29" imgW="609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4573588"/>
                        <a:ext cx="1355725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441186"/>
              </p:ext>
            </p:extLst>
          </p:nvPr>
        </p:nvGraphicFramePr>
        <p:xfrm>
          <a:off x="4284506" y="4545770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43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506" y="4545770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6029562" y="1264692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379632"/>
              </p:ext>
            </p:extLst>
          </p:nvPr>
        </p:nvGraphicFramePr>
        <p:xfrm>
          <a:off x="6025963" y="1266331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44" name="Équation" r:id="rId33" imgW="647700" imgH="304800" progId="Equation.3">
                  <p:embed/>
                </p:oleObj>
              </mc:Choice>
              <mc:Fallback>
                <p:oleObj name="Équation" r:id="rId33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963" y="1266331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360863"/>
              </p:ext>
            </p:extLst>
          </p:nvPr>
        </p:nvGraphicFramePr>
        <p:xfrm>
          <a:off x="8279049" y="1232951"/>
          <a:ext cx="570306" cy="46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45" name="Équation" r:id="rId35" imgW="609600" imgH="495300" progId="Equation.3">
                  <p:embed/>
                </p:oleObj>
              </mc:Choice>
              <mc:Fallback>
                <p:oleObj name="Équation" r:id="rId3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049" y="1232951"/>
                        <a:ext cx="570306" cy="46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673942"/>
              </p:ext>
            </p:extLst>
          </p:nvPr>
        </p:nvGraphicFramePr>
        <p:xfrm>
          <a:off x="6970161" y="1213997"/>
          <a:ext cx="1163492" cy="52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46" name="Équation" r:id="rId37" imgW="1092200" imgH="495300" progId="Equation.3">
                  <p:embed/>
                </p:oleObj>
              </mc:Choice>
              <mc:Fallback>
                <p:oleObj name="Équation" r:id="rId37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213997"/>
                        <a:ext cx="1163492" cy="529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6036995" y="1807751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394427"/>
              </p:ext>
            </p:extLst>
          </p:nvPr>
        </p:nvGraphicFramePr>
        <p:xfrm>
          <a:off x="6029562" y="1828605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47" name="Équation" r:id="rId39" imgW="635000" imgH="279400" progId="Equation.3">
                  <p:embed/>
                </p:oleObj>
              </mc:Choice>
              <mc:Fallback>
                <p:oleObj name="Équation" r:id="rId39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562" y="1828605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141923"/>
              </p:ext>
            </p:extLst>
          </p:nvPr>
        </p:nvGraphicFramePr>
        <p:xfrm>
          <a:off x="8281319" y="1921334"/>
          <a:ext cx="558558" cy="23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48" name="Équation" r:id="rId41" imgW="571500" imgH="241300" progId="Equation.3">
                  <p:embed/>
                </p:oleObj>
              </mc:Choice>
              <mc:Fallback>
                <p:oleObj name="Équation" r:id="rId4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319" y="1921334"/>
                        <a:ext cx="558558" cy="235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079085"/>
              </p:ext>
            </p:extLst>
          </p:nvPr>
        </p:nvGraphicFramePr>
        <p:xfrm>
          <a:off x="6970161" y="1883606"/>
          <a:ext cx="606794" cy="2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49" name="Équation" r:id="rId43" imgW="558800" imgH="241300" progId="Equation.3">
                  <p:embed/>
                </p:oleObj>
              </mc:Choice>
              <mc:Fallback>
                <p:oleObj name="Équation" r:id="rId43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883606"/>
                        <a:ext cx="606794" cy="2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Connecteur droit 40"/>
          <p:cNvCxnSpPr/>
          <p:nvPr/>
        </p:nvCxnSpPr>
        <p:spPr>
          <a:xfrm>
            <a:off x="703841" y="3376064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834013"/>
              </p:ext>
            </p:extLst>
          </p:nvPr>
        </p:nvGraphicFramePr>
        <p:xfrm>
          <a:off x="814048" y="3443925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50" name="Équation" r:id="rId45" imgW="558800" imgH="241300" progId="Equation.3">
                  <p:embed/>
                </p:oleObj>
              </mc:Choice>
              <mc:Fallback>
                <p:oleObj name="Équation" r:id="rId45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48" y="3443925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51"/>
          <p:cNvCxnSpPr/>
          <p:nvPr/>
        </p:nvCxnSpPr>
        <p:spPr>
          <a:xfrm>
            <a:off x="1287308" y="3833373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573854"/>
              </p:ext>
            </p:extLst>
          </p:nvPr>
        </p:nvGraphicFramePr>
        <p:xfrm>
          <a:off x="1447800" y="3910013"/>
          <a:ext cx="842963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51" name="Équation" r:id="rId47" imgW="558800" imgH="228600" progId="Equation.3">
                  <p:embed/>
                </p:oleObj>
              </mc:Choice>
              <mc:Fallback>
                <p:oleObj name="Équation" r:id="rId47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910013"/>
                        <a:ext cx="842963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7214909" y="5128546"/>
            <a:ext cx="577811" cy="906494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281320" y="1182916"/>
            <a:ext cx="568036" cy="604515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ZoneTexte 53"/>
          <p:cNvSpPr txBox="1"/>
          <p:nvPr/>
        </p:nvSpPr>
        <p:spPr>
          <a:xfrm>
            <a:off x="541366" y="1592272"/>
            <a:ext cx="68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  Build system: add              constraint 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3391785" y="1655333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02032"/>
              </p:ext>
            </p:extLst>
          </p:nvPr>
        </p:nvGraphicFramePr>
        <p:xfrm>
          <a:off x="3388186" y="1656972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52" name="Équation" r:id="rId49" imgW="647700" imgH="304800" progId="Equation.3">
                  <p:embed/>
                </p:oleObj>
              </mc:Choice>
              <mc:Fallback>
                <p:oleObj name="Équation" r:id="rId49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186" y="1656972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5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099659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3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91114" y="2364818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75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039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8818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282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7470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2475040" y="23648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475040" y="2959460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206074"/>
              </p:ext>
            </p:extLst>
          </p:nvPr>
        </p:nvGraphicFramePr>
        <p:xfrm>
          <a:off x="852226" y="2969840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4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26" y="2969840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508985"/>
              </p:ext>
            </p:extLst>
          </p:nvPr>
        </p:nvGraphicFramePr>
        <p:xfrm>
          <a:off x="1465729" y="2979730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5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29" y="2979730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607232"/>
              </p:ext>
            </p:extLst>
          </p:nvPr>
        </p:nvGraphicFramePr>
        <p:xfrm>
          <a:off x="2064876" y="297973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6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876" y="297973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019141"/>
              </p:ext>
            </p:extLst>
          </p:nvPr>
        </p:nvGraphicFramePr>
        <p:xfrm>
          <a:off x="3473626" y="2970067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7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26" y="2970067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397612"/>
              </p:ext>
            </p:extLst>
          </p:nvPr>
        </p:nvGraphicFramePr>
        <p:xfrm>
          <a:off x="4082437" y="2970067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8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437" y="2970067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852130"/>
              </p:ext>
            </p:extLst>
          </p:nvPr>
        </p:nvGraphicFramePr>
        <p:xfrm>
          <a:off x="4782832" y="2969655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9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832" y="2969655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2397967" y="2865739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845216"/>
              </p:ext>
            </p:extLst>
          </p:nvPr>
        </p:nvGraphicFramePr>
        <p:xfrm>
          <a:off x="860566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0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566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53964"/>
              </p:ext>
            </p:extLst>
          </p:nvPr>
        </p:nvGraphicFramePr>
        <p:xfrm>
          <a:off x="4758584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1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84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649827"/>
              </p:ext>
            </p:extLst>
          </p:nvPr>
        </p:nvGraphicFramePr>
        <p:xfrm>
          <a:off x="331788" y="4625975"/>
          <a:ext cx="3557587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2" name="Équation" r:id="rId21" imgW="1600200" imgH="889000" progId="Equation.3">
                  <p:embed/>
                </p:oleObj>
              </mc:Choice>
              <mc:Fallback>
                <p:oleObj name="Équation" r:id="rId21" imgW="16002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4625975"/>
                        <a:ext cx="3557587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575790"/>
              </p:ext>
            </p:extLst>
          </p:nvPr>
        </p:nvGraphicFramePr>
        <p:xfrm>
          <a:off x="1601507" y="434430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3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07" y="434430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605159"/>
              </p:ext>
            </p:extLst>
          </p:nvPr>
        </p:nvGraphicFramePr>
        <p:xfrm>
          <a:off x="2193314" y="4344301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4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314" y="4344301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159864"/>
              </p:ext>
            </p:extLst>
          </p:nvPr>
        </p:nvGraphicFramePr>
        <p:xfrm>
          <a:off x="2703295" y="4344301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5" name="Équation" r:id="rId25" imgW="165100" imgH="203200" progId="Equation.3">
                  <p:embed/>
                </p:oleObj>
              </mc:Choice>
              <mc:Fallback>
                <p:oleObj name="Équation" r:id="rId25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295" y="4344301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944382"/>
              </p:ext>
            </p:extLst>
          </p:nvPr>
        </p:nvGraphicFramePr>
        <p:xfrm>
          <a:off x="926841" y="482265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6" name="Équation" r:id="rId26" imgW="165100" imgH="215900" progId="Equation.3">
                  <p:embed/>
                </p:oleObj>
              </mc:Choice>
              <mc:Fallback>
                <p:oleObj name="Équation" r:id="rId26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6841" y="482265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983215"/>
              </p:ext>
            </p:extLst>
          </p:nvPr>
        </p:nvGraphicFramePr>
        <p:xfrm>
          <a:off x="915102" y="5227972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7" name="Équation" r:id="rId27" imgW="139700" imgH="203200" progId="Equation.3">
                  <p:embed/>
                </p:oleObj>
              </mc:Choice>
              <mc:Fallback>
                <p:oleObj name="Équation" r:id="rId2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102" y="5227972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683240"/>
              </p:ext>
            </p:extLst>
          </p:nvPr>
        </p:nvGraphicFramePr>
        <p:xfrm>
          <a:off x="927558" y="569801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8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558" y="569801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860895"/>
              </p:ext>
            </p:extLst>
          </p:nvPr>
        </p:nvGraphicFramePr>
        <p:xfrm>
          <a:off x="6584950" y="4573588"/>
          <a:ext cx="1355725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9" name="Équation" r:id="rId29" imgW="609600" imgH="889000" progId="Equation.3">
                  <p:embed/>
                </p:oleObj>
              </mc:Choice>
              <mc:Fallback>
                <p:oleObj name="Équation" r:id="rId29" imgW="609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4573588"/>
                        <a:ext cx="1355725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554379"/>
              </p:ext>
            </p:extLst>
          </p:nvPr>
        </p:nvGraphicFramePr>
        <p:xfrm>
          <a:off x="4284506" y="4545770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0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506" y="4545770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6029562" y="1264692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775668"/>
              </p:ext>
            </p:extLst>
          </p:nvPr>
        </p:nvGraphicFramePr>
        <p:xfrm>
          <a:off x="6025963" y="1266331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1" name="Équation" r:id="rId33" imgW="647700" imgH="304800" progId="Equation.3">
                  <p:embed/>
                </p:oleObj>
              </mc:Choice>
              <mc:Fallback>
                <p:oleObj name="Équation" r:id="rId33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963" y="1266331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485444"/>
              </p:ext>
            </p:extLst>
          </p:nvPr>
        </p:nvGraphicFramePr>
        <p:xfrm>
          <a:off x="8279049" y="1232951"/>
          <a:ext cx="570306" cy="46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2" name="Équation" r:id="rId35" imgW="609600" imgH="495300" progId="Equation.3">
                  <p:embed/>
                </p:oleObj>
              </mc:Choice>
              <mc:Fallback>
                <p:oleObj name="Équation" r:id="rId3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049" y="1232951"/>
                        <a:ext cx="570306" cy="46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950336"/>
              </p:ext>
            </p:extLst>
          </p:nvPr>
        </p:nvGraphicFramePr>
        <p:xfrm>
          <a:off x="6970161" y="1213997"/>
          <a:ext cx="1163492" cy="52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3" name="Équation" r:id="rId37" imgW="1092200" imgH="495300" progId="Equation.3">
                  <p:embed/>
                </p:oleObj>
              </mc:Choice>
              <mc:Fallback>
                <p:oleObj name="Équation" r:id="rId37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213997"/>
                        <a:ext cx="1163492" cy="529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6036995" y="1807751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52016"/>
              </p:ext>
            </p:extLst>
          </p:nvPr>
        </p:nvGraphicFramePr>
        <p:xfrm>
          <a:off x="6029562" y="1828605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4" name="Équation" r:id="rId39" imgW="635000" imgH="279400" progId="Equation.3">
                  <p:embed/>
                </p:oleObj>
              </mc:Choice>
              <mc:Fallback>
                <p:oleObj name="Équation" r:id="rId39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562" y="1828605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184182"/>
              </p:ext>
            </p:extLst>
          </p:nvPr>
        </p:nvGraphicFramePr>
        <p:xfrm>
          <a:off x="8281319" y="1921334"/>
          <a:ext cx="558558" cy="23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5" name="Équation" r:id="rId41" imgW="571500" imgH="241300" progId="Equation.3">
                  <p:embed/>
                </p:oleObj>
              </mc:Choice>
              <mc:Fallback>
                <p:oleObj name="Équation" r:id="rId4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319" y="1921334"/>
                        <a:ext cx="558558" cy="235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669004"/>
              </p:ext>
            </p:extLst>
          </p:nvPr>
        </p:nvGraphicFramePr>
        <p:xfrm>
          <a:off x="6970161" y="1883606"/>
          <a:ext cx="606794" cy="2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6" name="Équation" r:id="rId43" imgW="558800" imgH="241300" progId="Equation.3">
                  <p:embed/>
                </p:oleObj>
              </mc:Choice>
              <mc:Fallback>
                <p:oleObj name="Équation" r:id="rId43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883606"/>
                        <a:ext cx="606794" cy="2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Connecteur droit 40"/>
          <p:cNvCxnSpPr/>
          <p:nvPr/>
        </p:nvCxnSpPr>
        <p:spPr>
          <a:xfrm>
            <a:off x="703841" y="3376064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158989"/>
              </p:ext>
            </p:extLst>
          </p:nvPr>
        </p:nvGraphicFramePr>
        <p:xfrm>
          <a:off x="1010898" y="3443925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7" name="Équation" r:id="rId45" imgW="558800" imgH="241300" progId="Equation.3">
                  <p:embed/>
                </p:oleObj>
              </mc:Choice>
              <mc:Fallback>
                <p:oleObj name="Équation" r:id="rId45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898" y="3443925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51"/>
          <p:cNvCxnSpPr/>
          <p:nvPr/>
        </p:nvCxnSpPr>
        <p:spPr>
          <a:xfrm>
            <a:off x="1287308" y="3833373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090577"/>
              </p:ext>
            </p:extLst>
          </p:nvPr>
        </p:nvGraphicFramePr>
        <p:xfrm>
          <a:off x="1447800" y="3910013"/>
          <a:ext cx="842963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8" name="Équation" r:id="rId47" imgW="558800" imgH="228600" progId="Equation.3">
                  <p:embed/>
                </p:oleObj>
              </mc:Choice>
              <mc:Fallback>
                <p:oleObj name="Équation" r:id="rId47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910013"/>
                        <a:ext cx="842963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Connecteur droit 47"/>
          <p:cNvCxnSpPr/>
          <p:nvPr/>
        </p:nvCxnSpPr>
        <p:spPr>
          <a:xfrm>
            <a:off x="63500" y="3372358"/>
            <a:ext cx="828675" cy="3706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001043"/>
              </p:ext>
            </p:extLst>
          </p:nvPr>
        </p:nvGraphicFramePr>
        <p:xfrm>
          <a:off x="-18603" y="3443926"/>
          <a:ext cx="1040832" cy="36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9" name="Équation" r:id="rId49" imgW="698500" imgH="241300" progId="Equation.3">
                  <p:embed/>
                </p:oleObj>
              </mc:Choice>
              <mc:Fallback>
                <p:oleObj name="Équation" r:id="rId49" imgW="698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8603" y="3443926"/>
                        <a:ext cx="1040832" cy="36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ZoneTexte 53"/>
          <p:cNvSpPr txBox="1"/>
          <p:nvPr/>
        </p:nvSpPr>
        <p:spPr>
          <a:xfrm>
            <a:off x="541366" y="1592272"/>
            <a:ext cx="68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  Build system: add              constraint 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3386062" y="1655142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544791"/>
              </p:ext>
            </p:extLst>
          </p:nvPr>
        </p:nvGraphicFramePr>
        <p:xfrm>
          <a:off x="3378629" y="1675996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00" name="Équation" r:id="rId51" imgW="635000" imgH="279400" progId="Equation.3">
                  <p:embed/>
                </p:oleObj>
              </mc:Choice>
              <mc:Fallback>
                <p:oleObj name="Équation" r:id="rId51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629" y="1675996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Espace réservé du numéro de diapositive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3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511040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97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91114" y="2364818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75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039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8818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282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7470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2475040" y="23648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475040" y="2959460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06039"/>
              </p:ext>
            </p:extLst>
          </p:nvPr>
        </p:nvGraphicFramePr>
        <p:xfrm>
          <a:off x="852226" y="2969840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98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26" y="2969840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755708"/>
              </p:ext>
            </p:extLst>
          </p:nvPr>
        </p:nvGraphicFramePr>
        <p:xfrm>
          <a:off x="1465729" y="2979730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99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29" y="2979730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86075"/>
              </p:ext>
            </p:extLst>
          </p:nvPr>
        </p:nvGraphicFramePr>
        <p:xfrm>
          <a:off x="2064876" y="297973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0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876" y="297973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252196"/>
              </p:ext>
            </p:extLst>
          </p:nvPr>
        </p:nvGraphicFramePr>
        <p:xfrm>
          <a:off x="3473626" y="2970067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1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26" y="2970067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547226"/>
              </p:ext>
            </p:extLst>
          </p:nvPr>
        </p:nvGraphicFramePr>
        <p:xfrm>
          <a:off x="4082437" y="2970067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2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437" y="2970067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015248"/>
              </p:ext>
            </p:extLst>
          </p:nvPr>
        </p:nvGraphicFramePr>
        <p:xfrm>
          <a:off x="4782832" y="2969655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3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832" y="2969655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2397967" y="2865739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377503"/>
              </p:ext>
            </p:extLst>
          </p:nvPr>
        </p:nvGraphicFramePr>
        <p:xfrm>
          <a:off x="860566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4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566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059086"/>
              </p:ext>
            </p:extLst>
          </p:nvPr>
        </p:nvGraphicFramePr>
        <p:xfrm>
          <a:off x="4758584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5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84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777333"/>
              </p:ext>
            </p:extLst>
          </p:nvPr>
        </p:nvGraphicFramePr>
        <p:xfrm>
          <a:off x="331788" y="4625975"/>
          <a:ext cx="3557587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6" name="Équation" r:id="rId21" imgW="1600200" imgH="889000" progId="Equation.3">
                  <p:embed/>
                </p:oleObj>
              </mc:Choice>
              <mc:Fallback>
                <p:oleObj name="Équation" r:id="rId21" imgW="16002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4625975"/>
                        <a:ext cx="3557587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258955"/>
              </p:ext>
            </p:extLst>
          </p:nvPr>
        </p:nvGraphicFramePr>
        <p:xfrm>
          <a:off x="1601507" y="434430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7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07" y="434430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065870"/>
              </p:ext>
            </p:extLst>
          </p:nvPr>
        </p:nvGraphicFramePr>
        <p:xfrm>
          <a:off x="2193314" y="4344301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8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314" y="4344301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063981"/>
              </p:ext>
            </p:extLst>
          </p:nvPr>
        </p:nvGraphicFramePr>
        <p:xfrm>
          <a:off x="2703295" y="4344301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9" name="Équation" r:id="rId25" imgW="165100" imgH="203200" progId="Equation.3">
                  <p:embed/>
                </p:oleObj>
              </mc:Choice>
              <mc:Fallback>
                <p:oleObj name="Équation" r:id="rId25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295" y="4344301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19292"/>
              </p:ext>
            </p:extLst>
          </p:nvPr>
        </p:nvGraphicFramePr>
        <p:xfrm>
          <a:off x="811388" y="482265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0" name="Équation" r:id="rId26" imgW="165100" imgH="215900" progId="Equation.3">
                  <p:embed/>
                </p:oleObj>
              </mc:Choice>
              <mc:Fallback>
                <p:oleObj name="Équation" r:id="rId26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88" y="482265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512701"/>
              </p:ext>
            </p:extLst>
          </p:nvPr>
        </p:nvGraphicFramePr>
        <p:xfrm>
          <a:off x="799649" y="5227972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1" name="Équation" r:id="rId27" imgW="139700" imgH="203200" progId="Equation.3">
                  <p:embed/>
                </p:oleObj>
              </mc:Choice>
              <mc:Fallback>
                <p:oleObj name="Équation" r:id="rId2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649" y="5227972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309525"/>
              </p:ext>
            </p:extLst>
          </p:nvPr>
        </p:nvGraphicFramePr>
        <p:xfrm>
          <a:off x="812105" y="569801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2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105" y="569801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164164"/>
              </p:ext>
            </p:extLst>
          </p:nvPr>
        </p:nvGraphicFramePr>
        <p:xfrm>
          <a:off x="6584950" y="4573588"/>
          <a:ext cx="1355725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3" name="Équation" r:id="rId29" imgW="609600" imgH="889000" progId="Equation.3">
                  <p:embed/>
                </p:oleObj>
              </mc:Choice>
              <mc:Fallback>
                <p:oleObj name="Équation" r:id="rId29" imgW="609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4573588"/>
                        <a:ext cx="1355725" cy="197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911600"/>
              </p:ext>
            </p:extLst>
          </p:nvPr>
        </p:nvGraphicFramePr>
        <p:xfrm>
          <a:off x="4284506" y="4545770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4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506" y="4545770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6029562" y="1264692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422045"/>
              </p:ext>
            </p:extLst>
          </p:nvPr>
        </p:nvGraphicFramePr>
        <p:xfrm>
          <a:off x="6025963" y="1266331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5" name="Équation" r:id="rId33" imgW="647700" imgH="304800" progId="Equation.3">
                  <p:embed/>
                </p:oleObj>
              </mc:Choice>
              <mc:Fallback>
                <p:oleObj name="Équation" r:id="rId33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963" y="1266331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198833"/>
              </p:ext>
            </p:extLst>
          </p:nvPr>
        </p:nvGraphicFramePr>
        <p:xfrm>
          <a:off x="8279049" y="1232951"/>
          <a:ext cx="570306" cy="46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6" name="Équation" r:id="rId35" imgW="609600" imgH="495300" progId="Equation.3">
                  <p:embed/>
                </p:oleObj>
              </mc:Choice>
              <mc:Fallback>
                <p:oleObj name="Équation" r:id="rId3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049" y="1232951"/>
                        <a:ext cx="570306" cy="46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509440"/>
              </p:ext>
            </p:extLst>
          </p:nvPr>
        </p:nvGraphicFramePr>
        <p:xfrm>
          <a:off x="6970161" y="1213997"/>
          <a:ext cx="1163492" cy="52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7" name="Équation" r:id="rId37" imgW="1092200" imgH="495300" progId="Equation.3">
                  <p:embed/>
                </p:oleObj>
              </mc:Choice>
              <mc:Fallback>
                <p:oleObj name="Équation" r:id="rId37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213997"/>
                        <a:ext cx="1163492" cy="529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6036995" y="1807751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310540"/>
              </p:ext>
            </p:extLst>
          </p:nvPr>
        </p:nvGraphicFramePr>
        <p:xfrm>
          <a:off x="6029562" y="1828605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8" name="Équation" r:id="rId39" imgW="635000" imgH="279400" progId="Equation.3">
                  <p:embed/>
                </p:oleObj>
              </mc:Choice>
              <mc:Fallback>
                <p:oleObj name="Équation" r:id="rId39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562" y="1828605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596270"/>
              </p:ext>
            </p:extLst>
          </p:nvPr>
        </p:nvGraphicFramePr>
        <p:xfrm>
          <a:off x="8281319" y="1921334"/>
          <a:ext cx="558558" cy="23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19" name="Équation" r:id="rId41" imgW="571500" imgH="241300" progId="Equation.3">
                  <p:embed/>
                </p:oleObj>
              </mc:Choice>
              <mc:Fallback>
                <p:oleObj name="Équation" r:id="rId4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319" y="1921334"/>
                        <a:ext cx="558558" cy="235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411689"/>
              </p:ext>
            </p:extLst>
          </p:nvPr>
        </p:nvGraphicFramePr>
        <p:xfrm>
          <a:off x="6970161" y="1883606"/>
          <a:ext cx="606794" cy="2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20" name="Équation" r:id="rId43" imgW="558800" imgH="241300" progId="Equation.3">
                  <p:embed/>
                </p:oleObj>
              </mc:Choice>
              <mc:Fallback>
                <p:oleObj name="Équation" r:id="rId43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883606"/>
                        <a:ext cx="606794" cy="2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Connecteur droit 40"/>
          <p:cNvCxnSpPr/>
          <p:nvPr/>
        </p:nvCxnSpPr>
        <p:spPr>
          <a:xfrm>
            <a:off x="703841" y="3376064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70606"/>
              </p:ext>
            </p:extLst>
          </p:nvPr>
        </p:nvGraphicFramePr>
        <p:xfrm>
          <a:off x="1010898" y="3443925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21" name="Équation" r:id="rId45" imgW="558800" imgH="241300" progId="Equation.3">
                  <p:embed/>
                </p:oleObj>
              </mc:Choice>
              <mc:Fallback>
                <p:oleObj name="Équation" r:id="rId45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898" y="3443925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51"/>
          <p:cNvCxnSpPr/>
          <p:nvPr/>
        </p:nvCxnSpPr>
        <p:spPr>
          <a:xfrm>
            <a:off x="1287308" y="3833373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079681"/>
              </p:ext>
            </p:extLst>
          </p:nvPr>
        </p:nvGraphicFramePr>
        <p:xfrm>
          <a:off x="1447800" y="3910013"/>
          <a:ext cx="842963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22" name="Équation" r:id="rId47" imgW="558800" imgH="228600" progId="Equation.3">
                  <p:embed/>
                </p:oleObj>
              </mc:Choice>
              <mc:Fallback>
                <p:oleObj name="Équation" r:id="rId47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910013"/>
                        <a:ext cx="842963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Connecteur droit 47"/>
          <p:cNvCxnSpPr/>
          <p:nvPr/>
        </p:nvCxnSpPr>
        <p:spPr>
          <a:xfrm>
            <a:off x="63500" y="3372358"/>
            <a:ext cx="828675" cy="3706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434979"/>
              </p:ext>
            </p:extLst>
          </p:nvPr>
        </p:nvGraphicFramePr>
        <p:xfrm>
          <a:off x="-18603" y="3443926"/>
          <a:ext cx="1040832" cy="36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23" name="Équation" r:id="rId49" imgW="698500" imgH="241300" progId="Equation.3">
                  <p:embed/>
                </p:oleObj>
              </mc:Choice>
              <mc:Fallback>
                <p:oleObj name="Équation" r:id="rId49" imgW="698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8603" y="3443926"/>
                        <a:ext cx="1040832" cy="36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6970162" y="1837421"/>
            <a:ext cx="606793" cy="328557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359032" y="4822651"/>
            <a:ext cx="396140" cy="328557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ZoneTexte 53"/>
          <p:cNvSpPr txBox="1"/>
          <p:nvPr/>
        </p:nvSpPr>
        <p:spPr>
          <a:xfrm>
            <a:off x="541366" y="1592272"/>
            <a:ext cx="68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  Build system: add              constraint 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3386062" y="1655142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254360"/>
              </p:ext>
            </p:extLst>
          </p:nvPr>
        </p:nvGraphicFramePr>
        <p:xfrm>
          <a:off x="3378629" y="1675996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24" name="Équation" r:id="rId51" imgW="635000" imgH="279400" progId="Equation.3">
                  <p:embed/>
                </p:oleObj>
              </mc:Choice>
              <mc:Fallback>
                <p:oleObj name="Équation" r:id="rId51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629" y="1675996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21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339056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18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91114" y="2364818"/>
            <a:ext cx="594642" cy="5946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8575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039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88186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82828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7470" y="2364818"/>
            <a:ext cx="594642" cy="59464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12"/>
          <p:cNvCxnSpPr/>
          <p:nvPr/>
        </p:nvCxnSpPr>
        <p:spPr>
          <a:xfrm>
            <a:off x="2475040" y="2364818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475040" y="2959460"/>
            <a:ext cx="913147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98000"/>
              </a:schemeClr>
            </a:solidFill>
            <a:prstDash val="lgDash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061889"/>
              </p:ext>
            </p:extLst>
          </p:nvPr>
        </p:nvGraphicFramePr>
        <p:xfrm>
          <a:off x="852226" y="2969840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19" name="Équation" r:id="rId5" imgW="165100" imgH="215900" progId="Equation.3">
                  <p:embed/>
                </p:oleObj>
              </mc:Choice>
              <mc:Fallback>
                <p:oleObj name="Équation" r:id="rId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226" y="2969840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153314"/>
              </p:ext>
            </p:extLst>
          </p:nvPr>
        </p:nvGraphicFramePr>
        <p:xfrm>
          <a:off x="1465729" y="2979730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20" name="Équation" r:id="rId7" imgW="139700" imgH="203200" progId="Equation.3">
                  <p:embed/>
                </p:oleObj>
              </mc:Choice>
              <mc:Fallback>
                <p:oleObj name="Équation" r:id="rId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729" y="2979730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331114"/>
              </p:ext>
            </p:extLst>
          </p:nvPr>
        </p:nvGraphicFramePr>
        <p:xfrm>
          <a:off x="2064876" y="297973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21" name="Équation" r:id="rId9" imgW="165100" imgH="203200" progId="Equation.3">
                  <p:embed/>
                </p:oleObj>
              </mc:Choice>
              <mc:Fallback>
                <p:oleObj name="Équation" r:id="rId9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4876" y="297973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260961"/>
              </p:ext>
            </p:extLst>
          </p:nvPr>
        </p:nvGraphicFramePr>
        <p:xfrm>
          <a:off x="3473626" y="2970067"/>
          <a:ext cx="381178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22" name="Équation" r:id="rId11" imgW="254000" imgH="215900" progId="Equation.3">
                  <p:embed/>
                </p:oleObj>
              </mc:Choice>
              <mc:Fallback>
                <p:oleObj name="É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26" y="2970067"/>
                        <a:ext cx="381178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253015"/>
              </p:ext>
            </p:extLst>
          </p:nvPr>
        </p:nvGraphicFramePr>
        <p:xfrm>
          <a:off x="4082437" y="2970067"/>
          <a:ext cx="362925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23" name="Équation" r:id="rId13" imgW="241300" imgH="215900" progId="Equation.3">
                  <p:embed/>
                </p:oleObj>
              </mc:Choice>
              <mc:Fallback>
                <p:oleObj name="Équation" r:id="rId13" imgW="24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2437" y="2970067"/>
                        <a:ext cx="362925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656144"/>
              </p:ext>
            </p:extLst>
          </p:nvPr>
        </p:nvGraphicFramePr>
        <p:xfrm>
          <a:off x="4782832" y="2969655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24" name="Équation" r:id="rId15" imgW="165100" imgH="215900" progId="Equation.3">
                  <p:embed/>
                </p:oleObj>
              </mc:Choice>
              <mc:Fallback>
                <p:oleObj name="Équation" r:id="rId15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2832" y="2969655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2397967" y="2865739"/>
            <a:ext cx="1005974" cy="39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sz="3200" dirty="0" smtClean="0"/>
              <a:t>…</a:t>
            </a:r>
            <a:endParaRPr lang="en-US" sz="3200" b="1" dirty="0"/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864921"/>
              </p:ext>
            </p:extLst>
          </p:nvPr>
        </p:nvGraphicFramePr>
        <p:xfrm>
          <a:off x="860566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25" name="Équation" r:id="rId17" imgW="165100" imgH="215900" progId="Equation.3">
                  <p:embed/>
                </p:oleObj>
              </mc:Choice>
              <mc:Fallback>
                <p:oleObj name="Équation" r:id="rId17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566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003694"/>
              </p:ext>
            </p:extLst>
          </p:nvPr>
        </p:nvGraphicFramePr>
        <p:xfrm>
          <a:off x="4758584" y="2494518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26" name="Équation" r:id="rId19" imgW="165100" imgH="215900" progId="Equation.3">
                  <p:embed/>
                </p:oleObj>
              </mc:Choice>
              <mc:Fallback>
                <p:oleObj name="Équation" r:id="rId19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84" y="2494518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666551"/>
              </p:ext>
            </p:extLst>
          </p:nvPr>
        </p:nvGraphicFramePr>
        <p:xfrm>
          <a:off x="331788" y="4625975"/>
          <a:ext cx="3557587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27" name="Équation" r:id="rId21" imgW="1600200" imgH="889000" progId="Equation.3">
                  <p:embed/>
                </p:oleObj>
              </mc:Choice>
              <mc:Fallback>
                <p:oleObj name="Équation" r:id="rId21" imgW="16002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4625975"/>
                        <a:ext cx="3557587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570492"/>
              </p:ext>
            </p:extLst>
          </p:nvPr>
        </p:nvGraphicFramePr>
        <p:xfrm>
          <a:off x="1601507" y="434430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28" name="Équation" r:id="rId23" imgW="165100" imgH="215900" progId="Equation.3">
                  <p:embed/>
                </p:oleObj>
              </mc:Choice>
              <mc:Fallback>
                <p:oleObj name="Équation" r:id="rId23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507" y="434430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130256"/>
              </p:ext>
            </p:extLst>
          </p:nvPr>
        </p:nvGraphicFramePr>
        <p:xfrm>
          <a:off x="2193314" y="4344301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29" name="Équation" r:id="rId24" imgW="139700" imgH="203200" progId="Equation.3">
                  <p:embed/>
                </p:oleObj>
              </mc:Choice>
              <mc:Fallback>
                <p:oleObj name="Équation" r:id="rId24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314" y="4344301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740861"/>
              </p:ext>
            </p:extLst>
          </p:nvPr>
        </p:nvGraphicFramePr>
        <p:xfrm>
          <a:off x="2703295" y="4344301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0" name="Équation" r:id="rId25" imgW="165100" imgH="203200" progId="Equation.3">
                  <p:embed/>
                </p:oleObj>
              </mc:Choice>
              <mc:Fallback>
                <p:oleObj name="Équation" r:id="rId25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295" y="4344301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045873"/>
              </p:ext>
            </p:extLst>
          </p:nvPr>
        </p:nvGraphicFramePr>
        <p:xfrm>
          <a:off x="811388" y="4822651"/>
          <a:ext cx="248034" cy="32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1" name="Équation" r:id="rId26" imgW="165100" imgH="215900" progId="Equation.3">
                  <p:embed/>
                </p:oleObj>
              </mc:Choice>
              <mc:Fallback>
                <p:oleObj name="Équation" r:id="rId26" imgW="165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88" y="4822651"/>
                        <a:ext cx="248034" cy="32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992769"/>
              </p:ext>
            </p:extLst>
          </p:nvPr>
        </p:nvGraphicFramePr>
        <p:xfrm>
          <a:off x="799649" y="5227972"/>
          <a:ext cx="210453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2" name="Équation" r:id="rId27" imgW="139700" imgH="203200" progId="Equation.3">
                  <p:embed/>
                </p:oleObj>
              </mc:Choice>
              <mc:Fallback>
                <p:oleObj name="Équation" r:id="rId27" imgW="139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649" y="5227972"/>
                        <a:ext cx="210453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069684"/>
              </p:ext>
            </p:extLst>
          </p:nvPr>
        </p:nvGraphicFramePr>
        <p:xfrm>
          <a:off x="812105" y="5698010"/>
          <a:ext cx="248034" cy="30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3" name="Équation" r:id="rId28" imgW="165100" imgH="203200" progId="Equation.3">
                  <p:embed/>
                </p:oleObj>
              </mc:Choice>
              <mc:Fallback>
                <p:oleObj name="Équation" r:id="rId28" imgW="165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105" y="5698010"/>
                        <a:ext cx="248034" cy="306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711153"/>
              </p:ext>
            </p:extLst>
          </p:nvPr>
        </p:nvGraphicFramePr>
        <p:xfrm>
          <a:off x="6457950" y="4530725"/>
          <a:ext cx="1609725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4" name="Équation" r:id="rId29" imgW="723900" imgH="927100" progId="Equation.3">
                  <p:embed/>
                </p:oleObj>
              </mc:Choice>
              <mc:Fallback>
                <p:oleObj name="Équation" r:id="rId29" imgW="723900" imgH="927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950" y="4530725"/>
                        <a:ext cx="1609725" cy="206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295283"/>
              </p:ext>
            </p:extLst>
          </p:nvPr>
        </p:nvGraphicFramePr>
        <p:xfrm>
          <a:off x="4284506" y="4545770"/>
          <a:ext cx="14986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5" name="Équation" r:id="rId31" imgW="762000" imgH="1003300" progId="Equation.3">
                  <p:embed/>
                </p:oleObj>
              </mc:Choice>
              <mc:Fallback>
                <p:oleObj name="Équation" r:id="rId31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506" y="4545770"/>
                        <a:ext cx="14986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6029562" y="1264692"/>
            <a:ext cx="726370" cy="3922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304412"/>
              </p:ext>
            </p:extLst>
          </p:nvPr>
        </p:nvGraphicFramePr>
        <p:xfrm>
          <a:off x="6025963" y="1266331"/>
          <a:ext cx="748322" cy="35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6" name="Équation" r:id="rId33" imgW="647700" imgH="304800" progId="Equation.3">
                  <p:embed/>
                </p:oleObj>
              </mc:Choice>
              <mc:Fallback>
                <p:oleObj name="Équation" r:id="rId33" imgW="647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963" y="1266331"/>
                        <a:ext cx="748322" cy="352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198432"/>
              </p:ext>
            </p:extLst>
          </p:nvPr>
        </p:nvGraphicFramePr>
        <p:xfrm>
          <a:off x="8279049" y="1232951"/>
          <a:ext cx="570306" cy="46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7" name="Équation" r:id="rId35" imgW="609600" imgH="495300" progId="Equation.3">
                  <p:embed/>
                </p:oleObj>
              </mc:Choice>
              <mc:Fallback>
                <p:oleObj name="Équation" r:id="rId35" imgW="609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9049" y="1232951"/>
                        <a:ext cx="570306" cy="463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256854"/>
              </p:ext>
            </p:extLst>
          </p:nvPr>
        </p:nvGraphicFramePr>
        <p:xfrm>
          <a:off x="6970161" y="1213997"/>
          <a:ext cx="1163492" cy="52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8" name="Équation" r:id="rId37" imgW="1092200" imgH="495300" progId="Equation.3">
                  <p:embed/>
                </p:oleObj>
              </mc:Choice>
              <mc:Fallback>
                <p:oleObj name="Équation" r:id="rId37" imgW="10922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213997"/>
                        <a:ext cx="1163492" cy="529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6036995" y="1807751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554920"/>
              </p:ext>
            </p:extLst>
          </p:nvPr>
        </p:nvGraphicFramePr>
        <p:xfrm>
          <a:off x="6029562" y="1828605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9" name="Équation" r:id="rId39" imgW="635000" imgH="279400" progId="Equation.3">
                  <p:embed/>
                </p:oleObj>
              </mc:Choice>
              <mc:Fallback>
                <p:oleObj name="Équation" r:id="rId39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562" y="1828605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704492"/>
              </p:ext>
            </p:extLst>
          </p:nvPr>
        </p:nvGraphicFramePr>
        <p:xfrm>
          <a:off x="8281319" y="1921334"/>
          <a:ext cx="558558" cy="23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40" name="Équation" r:id="rId41" imgW="571500" imgH="241300" progId="Equation.3">
                  <p:embed/>
                </p:oleObj>
              </mc:Choice>
              <mc:Fallback>
                <p:oleObj name="Équation" r:id="rId4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319" y="1921334"/>
                        <a:ext cx="558558" cy="235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825156"/>
              </p:ext>
            </p:extLst>
          </p:nvPr>
        </p:nvGraphicFramePr>
        <p:xfrm>
          <a:off x="6970161" y="1883606"/>
          <a:ext cx="606794" cy="2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41" name="Équation" r:id="rId43" imgW="558800" imgH="241300" progId="Equation.3">
                  <p:embed/>
                </p:oleObj>
              </mc:Choice>
              <mc:Fallback>
                <p:oleObj name="Équation" r:id="rId43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161" y="1883606"/>
                        <a:ext cx="606794" cy="2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Connecteur droit 40"/>
          <p:cNvCxnSpPr/>
          <p:nvPr/>
        </p:nvCxnSpPr>
        <p:spPr>
          <a:xfrm>
            <a:off x="703841" y="3376064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648425"/>
              </p:ext>
            </p:extLst>
          </p:nvPr>
        </p:nvGraphicFramePr>
        <p:xfrm>
          <a:off x="1010898" y="3443925"/>
          <a:ext cx="841814" cy="36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42" name="Équation" r:id="rId45" imgW="558800" imgH="241300" progId="Equation.3">
                  <p:embed/>
                </p:oleObj>
              </mc:Choice>
              <mc:Fallback>
                <p:oleObj name="Équation" r:id="rId45" imgW="55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898" y="3443925"/>
                        <a:ext cx="841814" cy="36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51"/>
          <p:cNvCxnSpPr/>
          <p:nvPr/>
        </p:nvCxnSpPr>
        <p:spPr>
          <a:xfrm>
            <a:off x="1287308" y="3833373"/>
            <a:ext cx="1145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652313"/>
              </p:ext>
            </p:extLst>
          </p:nvPr>
        </p:nvGraphicFramePr>
        <p:xfrm>
          <a:off x="1447800" y="3910013"/>
          <a:ext cx="842963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43" name="Équation" r:id="rId47" imgW="558800" imgH="228600" progId="Equation.3">
                  <p:embed/>
                </p:oleObj>
              </mc:Choice>
              <mc:Fallback>
                <p:oleObj name="Équation" r:id="rId47" imgW="558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910013"/>
                        <a:ext cx="842963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Connecteur droit 47"/>
          <p:cNvCxnSpPr/>
          <p:nvPr/>
        </p:nvCxnSpPr>
        <p:spPr>
          <a:xfrm>
            <a:off x="63500" y="3372358"/>
            <a:ext cx="828675" cy="3706"/>
          </a:xfrm>
          <a:prstGeom prst="line">
            <a:avLst/>
          </a:prstGeom>
          <a:ln>
            <a:solidFill>
              <a:srgbClr val="8064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807848"/>
              </p:ext>
            </p:extLst>
          </p:nvPr>
        </p:nvGraphicFramePr>
        <p:xfrm>
          <a:off x="-18603" y="3443926"/>
          <a:ext cx="1040832" cy="36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44" name="Équation" r:id="rId49" imgW="698500" imgH="241300" progId="Equation.3">
                  <p:embed/>
                </p:oleObj>
              </mc:Choice>
              <mc:Fallback>
                <p:oleObj name="Équation" r:id="rId49" imgW="698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8603" y="3443926"/>
                        <a:ext cx="1040832" cy="36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8242562" y="1863277"/>
            <a:ext cx="606793" cy="328557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184650" y="4622795"/>
            <a:ext cx="639425" cy="530337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ZoneTexte 53"/>
          <p:cNvSpPr txBox="1"/>
          <p:nvPr/>
        </p:nvSpPr>
        <p:spPr>
          <a:xfrm>
            <a:off x="541366" y="1592272"/>
            <a:ext cx="68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  Build system: add              constraint 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3386062" y="1655142"/>
            <a:ext cx="718937" cy="4096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254360"/>
              </p:ext>
            </p:extLst>
          </p:nvPr>
        </p:nvGraphicFramePr>
        <p:xfrm>
          <a:off x="3378629" y="1675996"/>
          <a:ext cx="765975" cy="33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45" name="Équation" r:id="rId51" imgW="635000" imgH="279400" progId="Equation.3">
                  <p:embed/>
                </p:oleObj>
              </mc:Choice>
              <mc:Fallback>
                <p:oleObj name="Équation" r:id="rId51" imgW="635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629" y="1675996"/>
                        <a:ext cx="765975" cy="33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8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9036" y="1461779"/>
            <a:ext cx="5721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4. Solve using: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 smtClean="0"/>
              <a:t>Cholesky</a:t>
            </a:r>
            <a:r>
              <a:rPr lang="en-US" sz="2400" dirty="0" smtClean="0"/>
              <a:t> decomposition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Conjugate Gradient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…</a:t>
            </a:r>
            <a:endParaRPr lang="en-US" sz="2400" dirty="0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984904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7" name="Équation" r:id="rId3" imgW="546100" imgH="215900" progId="Equation.3">
                  <p:embed/>
                </p:oleObj>
              </mc:Choice>
              <mc:Fallback>
                <p:oleObj name="Équation" r:id="rId3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4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Solving with Hessian:</a:t>
            </a:r>
            <a:endParaRPr lang="en-US" sz="2400" b="1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985246" y="3846028"/>
            <a:ext cx="7398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000" b="1" dirty="0" smtClean="0">
                <a:latin typeface="Source Code Pro"/>
                <a:cs typeface="Source Code Pro"/>
              </a:rPr>
              <a:t>x = (H).solve(b`);</a:t>
            </a:r>
            <a:endParaRPr lang="en-US" sz="2000" b="1" i="1" dirty="0">
              <a:latin typeface="Source Code Pro"/>
              <a:cs typeface="Source Code Pro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29036" y="331051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Eigen (</a:t>
            </a:r>
            <a:r>
              <a:rPr lang="en-US" sz="2400" dirty="0" err="1" smtClean="0"/>
              <a:t>i.e</a:t>
            </a:r>
            <a:r>
              <a:rPr lang="en-US" sz="2400" dirty="0" smtClean="0"/>
              <a:t>):</a:t>
            </a:r>
            <a:endParaRPr lang="en-US" sz="2400" b="1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45806" y="4720468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x</a:t>
            </a:r>
            <a:r>
              <a:rPr lang="en-US" sz="2400" dirty="0" smtClean="0"/>
              <a:t> will have:</a:t>
            </a: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994998"/>
              </p:ext>
            </p:extLst>
          </p:nvPr>
        </p:nvGraphicFramePr>
        <p:xfrm>
          <a:off x="2142470" y="4436321"/>
          <a:ext cx="1695450" cy="223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2" name="Équation" r:id="rId3" imgW="762000" imgH="1003300" progId="Equation.3">
                  <p:embed/>
                </p:oleObj>
              </mc:Choice>
              <mc:Fallback>
                <p:oleObj name="Équation" r:id="rId3" imgW="762000" imgH="1003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470" y="4436321"/>
                        <a:ext cx="1695450" cy="223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660783"/>
              </p:ext>
            </p:extLst>
          </p:nvPr>
        </p:nvGraphicFramePr>
        <p:xfrm>
          <a:off x="3500917" y="803891"/>
          <a:ext cx="12160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3" name="Équation" r:id="rId5" imgW="546100" imgH="215900" progId="Equation.3">
                  <p:embed/>
                </p:oleObj>
              </mc:Choice>
              <mc:Fallback>
                <p:oleObj name="Équation" r:id="rId5" imgW="546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917" y="803891"/>
                        <a:ext cx="121602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529036" y="1461779"/>
            <a:ext cx="5721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4. Solve using: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 smtClean="0"/>
              <a:t>Cholesky</a:t>
            </a:r>
            <a:r>
              <a:rPr lang="en-US" sz="2400" dirty="0" smtClean="0"/>
              <a:t> decomposition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Conjugate Gradient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2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29036" y="803891"/>
            <a:ext cx="572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sz="2400" dirty="0" smtClean="0"/>
              <a:t>References: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89</a:t>
            </a:fld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793196" y="1433811"/>
            <a:ext cx="615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1" dirty="0" smtClean="0"/>
              <a:t>Solving Least Squares Problems. C. L. </a:t>
            </a:r>
            <a:r>
              <a:rPr lang="en-US" sz="2000" dirty="0" smtClean="0"/>
              <a:t>Lawson and R. J. Hanson. 1974.</a:t>
            </a:r>
            <a:endParaRPr lang="en-US" sz="2000" i="1" dirty="0" smtClean="0"/>
          </a:p>
        </p:txBody>
      </p:sp>
      <p:sp>
        <p:nvSpPr>
          <p:cNvPr id="16" name="ZoneTexte 15"/>
          <p:cNvSpPr txBox="1"/>
          <p:nvPr/>
        </p:nvSpPr>
        <p:spPr>
          <a:xfrm>
            <a:off x="803356" y="2302194"/>
            <a:ext cx="615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1" dirty="0" smtClean="0"/>
              <a:t>Practical Least Squares for Computer Graphics. </a:t>
            </a:r>
            <a:r>
              <a:rPr lang="en-US" sz="2000" dirty="0" smtClean="0"/>
              <a:t>Fred </a:t>
            </a:r>
            <a:r>
              <a:rPr lang="en-US" sz="2000" dirty="0" err="1" smtClean="0"/>
              <a:t>Pighin</a:t>
            </a:r>
            <a:r>
              <a:rPr lang="en-US" sz="2000" dirty="0" smtClean="0"/>
              <a:t> and J.P. Lewis. Course notes 2007.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3123284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862930"/>
              </p:ext>
            </p:extLst>
          </p:nvPr>
        </p:nvGraphicFramePr>
        <p:xfrm>
          <a:off x="3960742" y="1101328"/>
          <a:ext cx="12176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06" name="Équation" r:id="rId4" imgW="419100" imgH="177800" progId="Equation.3">
                  <p:embed/>
                </p:oleObj>
              </mc:Choice>
              <mc:Fallback>
                <p:oleObj name="Équation" r:id="rId4" imgW="419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742" y="1101328"/>
                        <a:ext cx="12176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2635409" y="636656"/>
            <a:ext cx="379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Assuming linear relationship</a:t>
            </a:r>
            <a:endParaRPr lang="en-US" sz="2400" dirty="0"/>
          </a:p>
        </p:txBody>
      </p:sp>
      <p:pic>
        <p:nvPicPr>
          <p:cNvPr id="4" name="Image 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42" y="1611803"/>
            <a:ext cx="336093" cy="336093"/>
          </a:xfrm>
          <a:prstGeom prst="rect">
            <a:avLst/>
          </a:prstGeom>
        </p:spPr>
      </p:pic>
      <p:pic>
        <p:nvPicPr>
          <p:cNvPr id="5" name="Image 4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08" y="1636940"/>
            <a:ext cx="310956" cy="310956"/>
          </a:xfrm>
          <a:prstGeom prst="rect">
            <a:avLst/>
          </a:prstGeom>
        </p:spPr>
      </p:pic>
      <p:pic>
        <p:nvPicPr>
          <p:cNvPr id="6" name="Image 5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68" y="2448844"/>
            <a:ext cx="828052" cy="828052"/>
          </a:xfrm>
          <a:prstGeom prst="rect">
            <a:avLst/>
          </a:prstGeom>
        </p:spPr>
      </p:pic>
      <p:pic>
        <p:nvPicPr>
          <p:cNvPr id="7" name="Image 6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1" y="2183161"/>
            <a:ext cx="630778" cy="630778"/>
          </a:xfrm>
          <a:prstGeom prst="rect">
            <a:avLst/>
          </a:prstGeom>
        </p:spPr>
      </p:pic>
      <p:pic>
        <p:nvPicPr>
          <p:cNvPr id="8" name="Image 7" descr="temperature-2-xx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32" y="3019427"/>
            <a:ext cx="741745" cy="7417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867398" y="3866290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Temperature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pic>
        <p:nvPicPr>
          <p:cNvPr id="10" name="Image 9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67" y="2280343"/>
            <a:ext cx="570583" cy="570583"/>
          </a:xfrm>
          <a:prstGeom prst="rect">
            <a:avLst/>
          </a:prstGeom>
        </p:spPr>
      </p:pic>
      <p:pic>
        <p:nvPicPr>
          <p:cNvPr id="11" name="Image 10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87" y="3079350"/>
            <a:ext cx="711506" cy="711506"/>
          </a:xfrm>
          <a:prstGeom prst="rect">
            <a:avLst/>
          </a:prstGeom>
        </p:spPr>
      </p:pic>
      <p:pic>
        <p:nvPicPr>
          <p:cNvPr id="14" name="Image 13" descr="pres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53" y="2459030"/>
            <a:ext cx="1033530" cy="103353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494877" y="3882963"/>
            <a:ext cx="280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Pressure measurements (</a:t>
            </a:r>
            <a:r>
              <a:rPr lang="en-US" sz="2400" i="1" dirty="0" smtClean="0"/>
              <a:t>m</a:t>
            </a:r>
            <a:r>
              <a:rPr lang="en-US" sz="2400" dirty="0" smtClean="0"/>
              <a:t>) </a:t>
            </a:r>
          </a:p>
        </p:txBody>
      </p:sp>
      <p:graphicFrame>
        <p:nvGraphicFramePr>
          <p:cNvPr id="16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15515"/>
              </p:ext>
            </p:extLst>
          </p:nvPr>
        </p:nvGraphicFramePr>
        <p:xfrm>
          <a:off x="7114230" y="3590427"/>
          <a:ext cx="44291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07" name="Équation" r:id="rId8" imgW="152400" imgH="215900" progId="Equation.3">
                  <p:embed/>
                </p:oleObj>
              </mc:Choice>
              <mc:Fallback>
                <p:oleObj name="Équation" r:id="rId8" imgW="152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4230" y="3590427"/>
                        <a:ext cx="442913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098604"/>
              </p:ext>
            </p:extLst>
          </p:nvPr>
        </p:nvGraphicFramePr>
        <p:xfrm>
          <a:off x="3522910" y="3590428"/>
          <a:ext cx="4064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08" name="Équation" r:id="rId10" imgW="139700" imgH="215900" progId="Equation.3">
                  <p:embed/>
                </p:oleObj>
              </mc:Choice>
              <mc:Fallback>
                <p:oleObj name="Équation" r:id="rId10" imgW="139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910" y="3590428"/>
                        <a:ext cx="4064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4667250" y="1244603"/>
            <a:ext cx="225178" cy="33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4188117" y="2527760"/>
            <a:ext cx="8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graphicFrame>
        <p:nvGraphicFramePr>
          <p:cNvPr id="1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371300"/>
              </p:ext>
            </p:extLst>
          </p:nvPr>
        </p:nvGraphicFramePr>
        <p:xfrm>
          <a:off x="4615510" y="2543614"/>
          <a:ext cx="662676" cy="72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09" name="Équation" r:id="rId12" imgW="127000" imgH="139700" progId="Equation.3">
                  <p:embed/>
                </p:oleObj>
              </mc:Choice>
              <mc:Fallback>
                <p:oleObj name="Équation" r:id="rId12" imgW="1270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5510" y="2543614"/>
                        <a:ext cx="662676" cy="725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9CD21-C118-8D48-AE4D-9FAAF808FA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19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1504</Words>
  <Application>Microsoft Macintosh PowerPoint</Application>
  <PresentationFormat>Présentation à l'écran (4:3)</PresentationFormat>
  <Paragraphs>355</Paragraphs>
  <Slides>89</Slides>
  <Notes>10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89</vt:i4>
      </vt:variant>
    </vt:vector>
  </HeadingPairs>
  <TitlesOfParts>
    <vt:vector size="92" baseType="lpstr">
      <vt:lpstr>Thème Office</vt:lpstr>
      <vt:lpstr>Équation</vt:lpstr>
      <vt:lpstr>Equation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Emmanuel Iarussi</dc:creator>
  <cp:lastModifiedBy>Emmanuel Iarussi</cp:lastModifiedBy>
  <cp:revision>152</cp:revision>
  <dcterms:created xsi:type="dcterms:W3CDTF">2015-03-31T19:56:58Z</dcterms:created>
  <dcterms:modified xsi:type="dcterms:W3CDTF">2015-09-17T12:08:19Z</dcterms:modified>
</cp:coreProperties>
</file>